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5" r:id="rId1"/>
    <p:sldMasterId id="2147483726" r:id="rId2"/>
    <p:sldMasterId id="2147483738" r:id="rId3"/>
  </p:sldMasterIdLst>
  <p:sldIdLst>
    <p:sldId id="274" r:id="rId4"/>
    <p:sldId id="297" r:id="rId5"/>
    <p:sldId id="298" r:id="rId6"/>
    <p:sldId id="296" r:id="rId7"/>
    <p:sldId id="256" r:id="rId8"/>
    <p:sldId id="285" r:id="rId9"/>
    <p:sldId id="294" r:id="rId10"/>
    <p:sldId id="286" r:id="rId11"/>
    <p:sldId id="299" r:id="rId12"/>
  </p:sldIdLst>
  <p:sldSz cx="12192000" cy="6858000"/>
  <p:notesSz cx="6858000" cy="9144000"/>
  <p:embeddedFontLst>
    <p:embeddedFont>
      <p:font typeface="Aharoni" panose="02010803020104030203" pitchFamily="2" charset="-79"/>
      <p:bold r:id="rId13"/>
    </p:embeddedFont>
    <p:embeddedFont>
      <p:font typeface="Algerian" panose="04020705040A02060702" pitchFamily="82" charset="0"/>
      <p:regular r:id="rId14"/>
    </p:embeddedFont>
    <p:embeddedFont>
      <p:font typeface="Arial Nova Cond" panose="020B0506020202020204" pitchFamily="34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Impact" panose="020B0806030902050204" pitchFamily="34" charset="0"/>
      <p:regular r:id="rId25"/>
    </p:embeddedFont>
    <p:embeddedFont>
      <p:font typeface="Qatar2022 | designsara.ir" panose="00000800000000000000" pitchFamily="2" charset="-78"/>
      <p:bold r:id="rId26"/>
    </p:embeddedFont>
    <p:embeddedFont>
      <p:font typeface="Univers" panose="020B0503020202020204" pitchFamily="34" charset="0"/>
      <p:regular r:id="rId27"/>
      <p:bold r:id="rId28"/>
    </p:embeddedFont>
    <p:embeddedFont>
      <p:font typeface="Univers Condensed" panose="020B0506020202050204" pitchFamily="34" charset="0"/>
      <p:regular r:id="rId29"/>
      <p:bold r:id="rId30"/>
    </p:embeddedFont>
    <p:embeddedFont>
      <p:font typeface="Wingdings 2" panose="05020102010507070707" pitchFamily="18" charset="2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CEE0141-96E1-E844-995F-230ED69D5975}">
          <p14:sldIdLst>
            <p14:sldId id="274"/>
            <p14:sldId id="297"/>
            <p14:sldId id="298"/>
            <p14:sldId id="296"/>
            <p14:sldId id="256"/>
            <p14:sldId id="285"/>
            <p14:sldId id="294"/>
            <p14:sldId id="286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CC"/>
    <a:srgbClr val="FF0066"/>
    <a:srgbClr val="3333CC"/>
    <a:srgbClr val="9DE7E5"/>
    <a:srgbClr val="2DB8B5"/>
    <a:srgbClr val="33CCCC"/>
    <a:srgbClr val="99FFCC"/>
    <a:srgbClr val="FF2F97"/>
    <a:srgbClr val="00B895"/>
    <a:srgbClr val="EBB3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96" autoAdjust="0"/>
    <p:restoredTop sz="94660"/>
  </p:normalViewPr>
  <p:slideViewPr>
    <p:cSldViewPr snapToGrid="0">
      <p:cViewPr>
        <p:scale>
          <a:sx n="100" d="100"/>
          <a:sy n="100" d="100"/>
        </p:scale>
        <p:origin x="978" y="3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9.fntdata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2.fntdata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7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3AC462-7FCB-4576-AC6F-8316EE9C2F75}" type="doc">
      <dgm:prSet loTypeId="urn:microsoft.com/office/officeart/2005/8/layout/cycle4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BEAD0C9-BBDC-49A7-9493-36DBC93B6AA7}">
      <dgm:prSet phldrT="[Text]" custT="1"/>
      <dgm:spPr>
        <a:solidFill>
          <a:srgbClr val="FF3399"/>
        </a:solidFill>
        <a:ln w="222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14300" prst="artDeco"/>
        </a:sp3d>
      </dgm:spPr>
      <dgm:t>
        <a:bodyPr/>
        <a:lstStyle/>
        <a:p>
          <a:pPr algn="l"/>
          <a:endParaRPr lang="en-US" sz="2400" dirty="0">
            <a:solidFill>
              <a:sysClr val="window" lastClr="FFFFFF"/>
            </a:solidFill>
            <a:latin typeface="Aharoni" panose="02010803020104030203" pitchFamily="2" charset="-79"/>
            <a:ea typeface="+mn-ea"/>
            <a:cs typeface="Aharoni" panose="02010803020104030203" pitchFamily="2" charset="-79"/>
          </a:endParaRPr>
        </a:p>
      </dgm:t>
    </dgm:pt>
    <dgm:pt modelId="{14AED84E-17EE-41DD-AD6C-A2B96C4EBC97}" type="sibTrans" cxnId="{59A0DF93-95F9-49AE-AA36-CF55D5F28F78}">
      <dgm:prSet/>
      <dgm:spPr/>
      <dgm:t>
        <a:bodyPr/>
        <a:lstStyle/>
        <a:p>
          <a:endParaRPr lang="en-US"/>
        </a:p>
      </dgm:t>
    </dgm:pt>
    <dgm:pt modelId="{779D6751-1E71-4075-B6B5-BECE668B15E7}" type="parTrans" cxnId="{59A0DF93-95F9-49AE-AA36-CF55D5F28F78}">
      <dgm:prSet/>
      <dgm:spPr/>
      <dgm:t>
        <a:bodyPr/>
        <a:lstStyle/>
        <a:p>
          <a:endParaRPr lang="en-US"/>
        </a:p>
      </dgm:t>
    </dgm:pt>
    <dgm:pt modelId="{B0AB0243-D1DD-4E2E-BCF5-513A0587F244}">
      <dgm:prSet phldrT="[Text]" custT="1"/>
      <dgm:spPr>
        <a:solidFill>
          <a:srgbClr val="00B895"/>
        </a:solidFill>
        <a:ln w="222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14300" prst="artDeco"/>
        </a:sp3d>
      </dgm:spPr>
      <dgm:t>
        <a:bodyPr/>
        <a:lstStyle/>
        <a:p>
          <a:pPr algn="l">
            <a:buClrTx/>
            <a:buSzTx/>
            <a:buFontTx/>
            <a:buNone/>
          </a:pPr>
          <a:endParaRPr lang="en-US" sz="2400" dirty="0">
            <a:solidFill>
              <a:schemeClr val="tx1"/>
            </a:solidFill>
            <a:latin typeface="Aharoni" panose="02010803020104030203" pitchFamily="2" charset="-79"/>
            <a:ea typeface="+mn-ea"/>
            <a:cs typeface="Aharoni" panose="02010803020104030203" pitchFamily="2" charset="-79"/>
          </a:endParaRPr>
        </a:p>
      </dgm:t>
    </dgm:pt>
    <dgm:pt modelId="{A87C9E55-778F-47B9-A22A-89266730CB92}" type="sibTrans" cxnId="{9F6808F5-1584-4650-8D65-32D26E566AB7}">
      <dgm:prSet/>
      <dgm:spPr/>
      <dgm:t>
        <a:bodyPr/>
        <a:lstStyle/>
        <a:p>
          <a:endParaRPr lang="en-US"/>
        </a:p>
      </dgm:t>
    </dgm:pt>
    <dgm:pt modelId="{E316837E-4EE1-4500-972F-3A5EF4E3E1A3}" type="parTrans" cxnId="{9F6808F5-1584-4650-8D65-32D26E566AB7}">
      <dgm:prSet/>
      <dgm:spPr/>
      <dgm:t>
        <a:bodyPr/>
        <a:lstStyle/>
        <a:p>
          <a:endParaRPr lang="en-US"/>
        </a:p>
      </dgm:t>
    </dgm:pt>
    <dgm:pt modelId="{A6729CBC-314D-4D27-8D5F-7F0F4DAFD093}">
      <dgm:prSet phldrT="[Text]" custT="1"/>
      <dgm:spPr>
        <a:solidFill>
          <a:srgbClr val="3333CC"/>
        </a:solidFill>
        <a:ln w="222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14300" prst="artDeco"/>
        </a:sp3d>
      </dgm:spPr>
      <dgm:t>
        <a:bodyPr/>
        <a:lstStyle/>
        <a:p>
          <a:pPr algn="l">
            <a:buClrTx/>
            <a:buSzTx/>
            <a:buFontTx/>
            <a:buNone/>
          </a:pPr>
          <a:endParaRPr lang="en-US" sz="2400" dirty="0">
            <a:solidFill>
              <a:schemeClr val="tx1"/>
            </a:solidFill>
            <a:latin typeface="Aharoni" panose="02010803020104030203" pitchFamily="2" charset="-79"/>
            <a:ea typeface="+mn-ea"/>
            <a:cs typeface="Aharoni" panose="02010803020104030203" pitchFamily="2" charset="-79"/>
          </a:endParaRPr>
        </a:p>
      </dgm:t>
    </dgm:pt>
    <dgm:pt modelId="{35F75582-0CC3-4BDF-AC68-1228AB097683}" type="sibTrans" cxnId="{026ED95C-67AC-4DCD-B8CC-406DEAD06816}">
      <dgm:prSet/>
      <dgm:spPr/>
      <dgm:t>
        <a:bodyPr/>
        <a:lstStyle/>
        <a:p>
          <a:endParaRPr lang="en-US"/>
        </a:p>
      </dgm:t>
    </dgm:pt>
    <dgm:pt modelId="{CB9B51D3-A37A-4298-9D54-39BFC8B1243D}" type="parTrans" cxnId="{026ED95C-67AC-4DCD-B8CC-406DEAD06816}">
      <dgm:prSet/>
      <dgm:spPr/>
      <dgm:t>
        <a:bodyPr/>
        <a:lstStyle/>
        <a:p>
          <a:endParaRPr lang="en-US"/>
        </a:p>
      </dgm:t>
    </dgm:pt>
    <dgm:pt modelId="{7AEDAB9A-978F-4FE2-971E-21F6D0D360E5}">
      <dgm:prSet phldrT="[Text]" custT="1"/>
      <dgm:spPr>
        <a:solidFill>
          <a:srgbClr val="EBB315"/>
        </a:solidFill>
        <a:ln w="222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14300" prst="artDeco"/>
        </a:sp3d>
      </dgm:spPr>
      <dgm:t>
        <a:bodyPr/>
        <a:lstStyle/>
        <a:p>
          <a:pPr algn="l">
            <a:buClrTx/>
            <a:buSzTx/>
            <a:buFontTx/>
            <a:buNone/>
          </a:pPr>
          <a:endParaRPr lang="en-US" sz="2400" dirty="0">
            <a:solidFill>
              <a:schemeClr val="tx1"/>
            </a:solidFill>
            <a:latin typeface="Aharoni" panose="02010803020104030203" pitchFamily="2" charset="-79"/>
            <a:ea typeface="+mn-ea"/>
            <a:cs typeface="Aharoni" panose="02010803020104030203" pitchFamily="2" charset="-79"/>
          </a:endParaRPr>
        </a:p>
      </dgm:t>
    </dgm:pt>
    <dgm:pt modelId="{2E0C32F1-0EBE-42EC-AE6B-5F45C33034C5}" type="sibTrans" cxnId="{757D2A0B-B633-4A95-9182-FE31B3328FD5}">
      <dgm:prSet/>
      <dgm:spPr/>
      <dgm:t>
        <a:bodyPr/>
        <a:lstStyle/>
        <a:p>
          <a:endParaRPr lang="en-US"/>
        </a:p>
      </dgm:t>
    </dgm:pt>
    <dgm:pt modelId="{3F2A99B9-3B05-4BD2-B894-4582E4BCE5A4}" type="parTrans" cxnId="{757D2A0B-B633-4A95-9182-FE31B3328FD5}">
      <dgm:prSet/>
      <dgm:spPr/>
      <dgm:t>
        <a:bodyPr/>
        <a:lstStyle/>
        <a:p>
          <a:endParaRPr lang="en-US"/>
        </a:p>
      </dgm:t>
    </dgm:pt>
    <dgm:pt modelId="{5316AF89-8E4B-4D9B-8606-943A9A653339}" type="pres">
      <dgm:prSet presAssocID="{7A3AC462-7FCB-4576-AC6F-8316EE9C2F75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39D66BF4-2A96-4521-ABF6-6A41741ABE6D}" type="pres">
      <dgm:prSet presAssocID="{7A3AC462-7FCB-4576-AC6F-8316EE9C2F75}" presName="children" presStyleCnt="0"/>
      <dgm:spPr>
        <a:scene3d>
          <a:camera prst="orthographicFront"/>
          <a:lightRig rig="threePt" dir="t"/>
        </a:scene3d>
        <a:sp3d>
          <a:bevelT w="114300" prst="artDeco"/>
        </a:sp3d>
      </dgm:spPr>
    </dgm:pt>
    <dgm:pt modelId="{4A030FDF-FEBF-491F-9787-85D4BA9037F2}" type="pres">
      <dgm:prSet presAssocID="{7A3AC462-7FCB-4576-AC6F-8316EE9C2F75}" presName="childPlaceholder" presStyleCnt="0"/>
      <dgm:spPr>
        <a:scene3d>
          <a:camera prst="orthographicFront"/>
          <a:lightRig rig="threePt" dir="t"/>
        </a:scene3d>
        <a:sp3d>
          <a:bevelT w="114300" prst="artDeco"/>
        </a:sp3d>
      </dgm:spPr>
    </dgm:pt>
    <dgm:pt modelId="{079C8B0C-4D0E-4528-8FDB-0FCE490A3985}" type="pres">
      <dgm:prSet presAssocID="{7A3AC462-7FCB-4576-AC6F-8316EE9C2F75}" presName="circle" presStyleCnt="0"/>
      <dgm:spPr>
        <a:scene3d>
          <a:camera prst="orthographicFront"/>
          <a:lightRig rig="threePt" dir="t"/>
        </a:scene3d>
        <a:sp3d>
          <a:bevelT w="114300" prst="artDeco"/>
        </a:sp3d>
      </dgm:spPr>
    </dgm:pt>
    <dgm:pt modelId="{0EF9FA27-9D07-48D0-B758-7E9FF94D2B47}" type="pres">
      <dgm:prSet presAssocID="{7A3AC462-7FCB-4576-AC6F-8316EE9C2F75}" presName="quadrant1" presStyleLbl="node1" presStyleIdx="0" presStyleCnt="4">
        <dgm:presLayoutVars>
          <dgm:chMax val="1"/>
          <dgm:bulletEnabled val="1"/>
        </dgm:presLayoutVars>
      </dgm:prSet>
      <dgm:spPr>
        <a:xfrm>
          <a:off x="1663530" y="308864"/>
          <a:ext cx="2346282" cy="2346282"/>
        </a:xfrm>
        <a:prstGeom prst="pieWedge">
          <a:avLst/>
        </a:prstGeom>
      </dgm:spPr>
    </dgm:pt>
    <dgm:pt modelId="{B130EBAA-F506-4DC4-97C7-651DA0D39722}" type="pres">
      <dgm:prSet presAssocID="{7A3AC462-7FCB-4576-AC6F-8316EE9C2F75}" presName="quadrant2" presStyleLbl="node1" presStyleIdx="1" presStyleCnt="4">
        <dgm:presLayoutVars>
          <dgm:chMax val="1"/>
          <dgm:bulletEnabled val="1"/>
        </dgm:presLayoutVars>
      </dgm:prSet>
      <dgm:spPr>
        <a:xfrm rot="5400000">
          <a:off x="4118186" y="308864"/>
          <a:ext cx="2346282" cy="2346282"/>
        </a:xfrm>
        <a:prstGeom prst="pieWedge">
          <a:avLst/>
        </a:prstGeom>
      </dgm:spPr>
    </dgm:pt>
    <dgm:pt modelId="{AE8D5EAF-09DD-413C-9B4B-1284CFDEE876}" type="pres">
      <dgm:prSet presAssocID="{7A3AC462-7FCB-4576-AC6F-8316EE9C2F75}" presName="quadrant3" presStyleLbl="node1" presStyleIdx="2" presStyleCnt="4">
        <dgm:presLayoutVars>
          <dgm:chMax val="1"/>
          <dgm:bulletEnabled val="1"/>
        </dgm:presLayoutVars>
      </dgm:prSet>
      <dgm:spPr>
        <a:xfrm rot="10800000">
          <a:off x="4118186" y="2763520"/>
          <a:ext cx="2346282" cy="2346282"/>
        </a:xfrm>
        <a:prstGeom prst="pieWedge">
          <a:avLst/>
        </a:prstGeom>
      </dgm:spPr>
    </dgm:pt>
    <dgm:pt modelId="{6B56CCC4-2F00-4142-9AC4-6D50ED602DE6}" type="pres">
      <dgm:prSet presAssocID="{7A3AC462-7FCB-4576-AC6F-8316EE9C2F75}" presName="quadrant4" presStyleLbl="node1" presStyleIdx="3" presStyleCnt="4">
        <dgm:presLayoutVars>
          <dgm:chMax val="1"/>
          <dgm:bulletEnabled val="1"/>
        </dgm:presLayoutVars>
      </dgm:prSet>
      <dgm:spPr>
        <a:xfrm rot="16200000">
          <a:off x="1663530" y="2763520"/>
          <a:ext cx="2346282" cy="2346282"/>
        </a:xfrm>
        <a:prstGeom prst="pieWedge">
          <a:avLst/>
        </a:prstGeom>
      </dgm:spPr>
    </dgm:pt>
    <dgm:pt modelId="{EB815DF8-F8FC-4B54-9F2B-0EBEBF8E81F8}" type="pres">
      <dgm:prSet presAssocID="{7A3AC462-7FCB-4576-AC6F-8316EE9C2F75}" presName="quadrantPlaceholder" presStyleCnt="0"/>
      <dgm:spPr>
        <a:scene3d>
          <a:camera prst="orthographicFront"/>
          <a:lightRig rig="threePt" dir="t"/>
        </a:scene3d>
        <a:sp3d>
          <a:bevelT w="114300" prst="artDeco"/>
        </a:sp3d>
      </dgm:spPr>
    </dgm:pt>
    <dgm:pt modelId="{EEDE4D78-AD28-48DC-89C1-BE335FB640C5}" type="pres">
      <dgm:prSet presAssocID="{7A3AC462-7FCB-4576-AC6F-8316EE9C2F75}" presName="center1" presStyleLbl="fgShp" presStyleIdx="0" presStyleCnt="2"/>
      <dgm:spPr>
        <a:xfrm>
          <a:off x="3658954" y="2221653"/>
          <a:ext cx="810090" cy="704426"/>
        </a:xfrm>
        <a:prstGeom prst="circularArrow">
          <a:avLst/>
        </a:prstGeom>
        <a:noFill/>
        <a:ln w="22225" cap="rnd" cmpd="sng" algn="ctr">
          <a:noFill/>
          <a:prstDash val="solid"/>
        </a:ln>
        <a:effectLst/>
        <a:scene3d>
          <a:camera prst="orthographicFront"/>
          <a:lightRig rig="threePt" dir="t"/>
        </a:scene3d>
        <a:sp3d>
          <a:bevelT w="114300" prst="artDeco"/>
        </a:sp3d>
      </dgm:spPr>
    </dgm:pt>
    <dgm:pt modelId="{5AC65136-7FC4-4692-BFB8-7E2EEA8735D5}" type="pres">
      <dgm:prSet presAssocID="{7A3AC462-7FCB-4576-AC6F-8316EE9C2F75}" presName="center2" presStyleLbl="fgShp" presStyleIdx="1" presStyleCnt="2"/>
      <dgm:spPr>
        <a:xfrm rot="10800000">
          <a:off x="3658954" y="2492586"/>
          <a:ext cx="810090" cy="704426"/>
        </a:xfrm>
        <a:prstGeom prst="circularArrow">
          <a:avLst/>
        </a:prstGeom>
        <a:noFill/>
        <a:ln w="22225" cap="rnd" cmpd="sng" algn="ctr">
          <a:noFill/>
          <a:prstDash val="solid"/>
        </a:ln>
        <a:effectLst/>
        <a:scene3d>
          <a:camera prst="orthographicFront"/>
          <a:lightRig rig="threePt" dir="t"/>
        </a:scene3d>
        <a:sp3d>
          <a:bevelT w="114300" prst="artDeco"/>
        </a:sp3d>
      </dgm:spPr>
    </dgm:pt>
  </dgm:ptLst>
  <dgm:cxnLst>
    <dgm:cxn modelId="{757D2A0B-B633-4A95-9182-FE31B3328FD5}" srcId="{7A3AC462-7FCB-4576-AC6F-8316EE9C2F75}" destId="{7AEDAB9A-978F-4FE2-971E-21F6D0D360E5}" srcOrd="3" destOrd="0" parTransId="{3F2A99B9-3B05-4BD2-B894-4582E4BCE5A4}" sibTransId="{2E0C32F1-0EBE-42EC-AE6B-5F45C33034C5}"/>
    <dgm:cxn modelId="{8FA19935-5311-4926-8205-B1E3744A2D1A}" type="presOf" srcId="{7A3AC462-7FCB-4576-AC6F-8316EE9C2F75}" destId="{5316AF89-8E4B-4D9B-8606-943A9A653339}" srcOrd="0" destOrd="0" presId="urn:microsoft.com/office/officeart/2005/8/layout/cycle4"/>
    <dgm:cxn modelId="{026ED95C-67AC-4DCD-B8CC-406DEAD06816}" srcId="{7A3AC462-7FCB-4576-AC6F-8316EE9C2F75}" destId="{A6729CBC-314D-4D27-8D5F-7F0F4DAFD093}" srcOrd="2" destOrd="0" parTransId="{CB9B51D3-A37A-4298-9D54-39BFC8B1243D}" sibTransId="{35F75582-0CC3-4BDF-AC68-1228AB097683}"/>
    <dgm:cxn modelId="{E85EFF45-A209-4C76-9DB6-F16CA73C6CC4}" type="presOf" srcId="{A6729CBC-314D-4D27-8D5F-7F0F4DAFD093}" destId="{AE8D5EAF-09DD-413C-9B4B-1284CFDEE876}" srcOrd="0" destOrd="0" presId="urn:microsoft.com/office/officeart/2005/8/layout/cycle4"/>
    <dgm:cxn modelId="{54BDD646-1D12-4064-BA07-7DB393A72DDA}" type="presOf" srcId="{7AEDAB9A-978F-4FE2-971E-21F6D0D360E5}" destId="{6B56CCC4-2F00-4142-9AC4-6D50ED602DE6}" srcOrd="0" destOrd="0" presId="urn:microsoft.com/office/officeart/2005/8/layout/cycle4"/>
    <dgm:cxn modelId="{D7453A47-FE4D-4F28-A9EE-C4E72030B610}" type="presOf" srcId="{EBEAD0C9-BBDC-49A7-9493-36DBC93B6AA7}" destId="{0EF9FA27-9D07-48D0-B758-7E9FF94D2B47}" srcOrd="0" destOrd="0" presId="urn:microsoft.com/office/officeart/2005/8/layout/cycle4"/>
    <dgm:cxn modelId="{59A0DF93-95F9-49AE-AA36-CF55D5F28F78}" srcId="{7A3AC462-7FCB-4576-AC6F-8316EE9C2F75}" destId="{EBEAD0C9-BBDC-49A7-9493-36DBC93B6AA7}" srcOrd="0" destOrd="0" parTransId="{779D6751-1E71-4075-B6B5-BECE668B15E7}" sibTransId="{14AED84E-17EE-41DD-AD6C-A2B96C4EBC97}"/>
    <dgm:cxn modelId="{9F6808F5-1584-4650-8D65-32D26E566AB7}" srcId="{7A3AC462-7FCB-4576-AC6F-8316EE9C2F75}" destId="{B0AB0243-D1DD-4E2E-BCF5-513A0587F244}" srcOrd="1" destOrd="0" parTransId="{E316837E-4EE1-4500-972F-3A5EF4E3E1A3}" sibTransId="{A87C9E55-778F-47B9-A22A-89266730CB92}"/>
    <dgm:cxn modelId="{BF5A3FF6-34EF-4E25-BF08-AEB27809324C}" type="presOf" srcId="{B0AB0243-D1DD-4E2E-BCF5-513A0587F244}" destId="{B130EBAA-F506-4DC4-97C7-651DA0D39722}" srcOrd="0" destOrd="0" presId="urn:microsoft.com/office/officeart/2005/8/layout/cycle4"/>
    <dgm:cxn modelId="{51900E7E-9E17-4126-8171-62C80850F587}" type="presParOf" srcId="{5316AF89-8E4B-4D9B-8606-943A9A653339}" destId="{39D66BF4-2A96-4521-ABF6-6A41741ABE6D}" srcOrd="0" destOrd="0" presId="urn:microsoft.com/office/officeart/2005/8/layout/cycle4"/>
    <dgm:cxn modelId="{9AF636BD-5542-4312-8724-4DA58CC6424E}" type="presParOf" srcId="{39D66BF4-2A96-4521-ABF6-6A41741ABE6D}" destId="{4A030FDF-FEBF-491F-9787-85D4BA9037F2}" srcOrd="0" destOrd="0" presId="urn:microsoft.com/office/officeart/2005/8/layout/cycle4"/>
    <dgm:cxn modelId="{6CE2D768-F94F-45E3-A403-7285F92FAF1F}" type="presParOf" srcId="{5316AF89-8E4B-4D9B-8606-943A9A653339}" destId="{079C8B0C-4D0E-4528-8FDB-0FCE490A3985}" srcOrd="1" destOrd="0" presId="urn:microsoft.com/office/officeart/2005/8/layout/cycle4"/>
    <dgm:cxn modelId="{A4049E77-43C8-4DC2-8392-AD3F406EB79D}" type="presParOf" srcId="{079C8B0C-4D0E-4528-8FDB-0FCE490A3985}" destId="{0EF9FA27-9D07-48D0-B758-7E9FF94D2B47}" srcOrd="0" destOrd="0" presId="urn:microsoft.com/office/officeart/2005/8/layout/cycle4"/>
    <dgm:cxn modelId="{031304AF-3979-4623-B93F-56B58642FC26}" type="presParOf" srcId="{079C8B0C-4D0E-4528-8FDB-0FCE490A3985}" destId="{B130EBAA-F506-4DC4-97C7-651DA0D39722}" srcOrd="1" destOrd="0" presId="urn:microsoft.com/office/officeart/2005/8/layout/cycle4"/>
    <dgm:cxn modelId="{66DE2ADF-8BE0-4ABA-9E88-0731B6C05FF7}" type="presParOf" srcId="{079C8B0C-4D0E-4528-8FDB-0FCE490A3985}" destId="{AE8D5EAF-09DD-413C-9B4B-1284CFDEE876}" srcOrd="2" destOrd="0" presId="urn:microsoft.com/office/officeart/2005/8/layout/cycle4"/>
    <dgm:cxn modelId="{6D1EFE55-036D-40F5-9400-C6D35594872C}" type="presParOf" srcId="{079C8B0C-4D0E-4528-8FDB-0FCE490A3985}" destId="{6B56CCC4-2F00-4142-9AC4-6D50ED602DE6}" srcOrd="3" destOrd="0" presId="urn:microsoft.com/office/officeart/2005/8/layout/cycle4"/>
    <dgm:cxn modelId="{2A40F38E-85BD-4D5D-96C3-EC6F7335F269}" type="presParOf" srcId="{079C8B0C-4D0E-4528-8FDB-0FCE490A3985}" destId="{EB815DF8-F8FC-4B54-9F2B-0EBEBF8E81F8}" srcOrd="4" destOrd="0" presId="urn:microsoft.com/office/officeart/2005/8/layout/cycle4"/>
    <dgm:cxn modelId="{7932D5EA-9B37-4A48-9999-824AF0FEBB5E}" type="presParOf" srcId="{5316AF89-8E4B-4D9B-8606-943A9A653339}" destId="{EEDE4D78-AD28-48DC-89C1-BE335FB640C5}" srcOrd="2" destOrd="0" presId="urn:microsoft.com/office/officeart/2005/8/layout/cycle4"/>
    <dgm:cxn modelId="{05C74605-2EFB-43D0-9FDB-6FE42110EA43}" type="presParOf" srcId="{5316AF89-8E4B-4D9B-8606-943A9A653339}" destId="{5AC65136-7FC4-4692-BFB8-7E2EEA8735D5}" srcOrd="3" destOrd="0" presId="urn:microsoft.com/office/officeart/2005/8/layout/cycle4"/>
  </dgm:cxnLst>
  <dgm:bg>
    <a:effectLst>
      <a:glow rad="228600">
        <a:srgbClr val="FFFF00">
          <a:alpha val="40000"/>
        </a:srgbClr>
      </a:glo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22F28E-7A15-4FEC-8364-45F95E549B2B}" type="doc">
      <dgm:prSet loTypeId="urn:microsoft.com/office/officeart/2005/8/layout/radial6" loCatId="cycle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E89C34E-1C9F-462E-A813-0D11DA0C7182}">
      <dgm:prSet phldrT="[Text]" custT="1"/>
      <dgm:spPr/>
      <dgm:t>
        <a:bodyPr/>
        <a:lstStyle/>
        <a:p>
          <a:pPr rtl="0"/>
          <a:r>
            <a:rPr lang="en-US" sz="2800">
              <a:latin typeface="Aharoni" panose="02010803020104030203" pitchFamily="2" charset="-79"/>
              <a:cs typeface="Aharoni" panose="02010803020104030203" pitchFamily="2" charset="-79"/>
            </a:rPr>
            <a:t>Development</a:t>
          </a:r>
          <a:endParaRPr lang="en-US" sz="2800" dirty="0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34755544-B207-4A6F-8C29-417ED22BF864}" type="parTrans" cxnId="{3C7CAF8B-96FE-4931-8A51-E43E0BD5FF0B}">
      <dgm:prSet/>
      <dgm:spPr/>
      <dgm:t>
        <a:bodyPr/>
        <a:lstStyle/>
        <a:p>
          <a:endParaRPr lang="en-US"/>
        </a:p>
      </dgm:t>
    </dgm:pt>
    <dgm:pt modelId="{40294861-1482-4092-AD11-49F7DF1924E1}" type="sibTrans" cxnId="{3C7CAF8B-96FE-4931-8A51-E43E0BD5FF0B}">
      <dgm:prSet/>
      <dgm:spPr/>
      <dgm:t>
        <a:bodyPr/>
        <a:lstStyle/>
        <a:p>
          <a:endParaRPr lang="en-US"/>
        </a:p>
      </dgm:t>
    </dgm:pt>
    <dgm:pt modelId="{202CFB92-BA68-4ED2-A9EF-77B3CDF44EB5}">
      <dgm:prSet phldrT="[Text]" custT="1"/>
      <dgm:spPr/>
      <dgm:t>
        <a:bodyPr/>
        <a:lstStyle/>
        <a:p>
          <a:r>
            <a:rPr lang="en-US" sz="2800">
              <a:latin typeface="Aharoni" panose="02010803020104030203" pitchFamily="2" charset="-79"/>
              <a:cs typeface="Aharoni" panose="02010803020104030203" pitchFamily="2" charset="-79"/>
            </a:rPr>
            <a:t>Implementation</a:t>
          </a:r>
          <a:endParaRPr lang="en-US" sz="2800" dirty="0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14DC4113-0549-467D-A33A-7B77C4CDD568}" type="parTrans" cxnId="{66BE22A6-186D-46FA-A6E7-405FCD5DAA7B}">
      <dgm:prSet/>
      <dgm:spPr/>
      <dgm:t>
        <a:bodyPr/>
        <a:lstStyle/>
        <a:p>
          <a:endParaRPr lang="en-US"/>
        </a:p>
      </dgm:t>
    </dgm:pt>
    <dgm:pt modelId="{A6A63615-467B-4241-A7C6-EC248D151D6C}" type="sibTrans" cxnId="{66BE22A6-186D-46FA-A6E7-405FCD5DAA7B}">
      <dgm:prSet/>
      <dgm:spPr/>
      <dgm:t>
        <a:bodyPr/>
        <a:lstStyle/>
        <a:p>
          <a:endParaRPr lang="en-US"/>
        </a:p>
      </dgm:t>
    </dgm:pt>
    <dgm:pt modelId="{0F3D6AC4-05C8-4BBC-BADE-C4F080C3970B}">
      <dgm:prSet phldrT="[Text]" custT="1"/>
      <dgm:spPr/>
      <dgm:t>
        <a:bodyPr/>
        <a:lstStyle/>
        <a:p>
          <a:r>
            <a:rPr lang="en-US" sz="2800">
              <a:latin typeface="Aharoni" panose="02010803020104030203" pitchFamily="2" charset="-79"/>
              <a:cs typeface="Aharoni" panose="02010803020104030203" pitchFamily="2" charset="-79"/>
            </a:rPr>
            <a:t>Risk Assessment</a:t>
          </a:r>
          <a:endParaRPr lang="en-US" sz="2800" dirty="0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9258B706-0EBE-4646-8688-BD59EFA01954}" type="parTrans" cxnId="{2C169C35-40C7-4232-9BC4-8E3F8EACD3AB}">
      <dgm:prSet/>
      <dgm:spPr/>
      <dgm:t>
        <a:bodyPr/>
        <a:lstStyle/>
        <a:p>
          <a:endParaRPr lang="en-US"/>
        </a:p>
      </dgm:t>
    </dgm:pt>
    <dgm:pt modelId="{0D4CB757-DE57-44D3-878B-6F1C443DF1A3}" type="sibTrans" cxnId="{2C169C35-40C7-4232-9BC4-8E3F8EACD3AB}">
      <dgm:prSet/>
      <dgm:spPr/>
      <dgm:t>
        <a:bodyPr/>
        <a:lstStyle/>
        <a:p>
          <a:endParaRPr lang="en-US"/>
        </a:p>
      </dgm:t>
    </dgm:pt>
    <dgm:pt modelId="{1BFD241B-5744-4E13-86DD-B3C3F13CEF37}">
      <dgm:prSet phldrT="[Text]" custT="1"/>
      <dgm:spPr/>
      <dgm:t>
        <a:bodyPr/>
        <a:lstStyle/>
        <a:p>
          <a:r>
            <a:rPr lang="en-US" sz="2600">
              <a:latin typeface="Aharoni" panose="02010803020104030203" pitchFamily="2" charset="-79"/>
              <a:cs typeface="Aharoni" panose="02010803020104030203" pitchFamily="2" charset="-79"/>
            </a:rPr>
            <a:t>Evaluation</a:t>
          </a:r>
          <a:endParaRPr lang="en-US" sz="2600" dirty="0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69013AA8-91E3-43FD-8BAF-2867A119E81A}" type="parTrans" cxnId="{06BC4BAE-CAB5-4072-AF29-4BB51CD8726E}">
      <dgm:prSet/>
      <dgm:spPr/>
      <dgm:t>
        <a:bodyPr/>
        <a:lstStyle/>
        <a:p>
          <a:endParaRPr lang="en-US"/>
        </a:p>
      </dgm:t>
    </dgm:pt>
    <dgm:pt modelId="{3733481B-0A06-4A47-8B5F-873933A696FA}" type="sibTrans" cxnId="{06BC4BAE-CAB5-4072-AF29-4BB51CD8726E}">
      <dgm:prSet/>
      <dgm:spPr/>
      <dgm:t>
        <a:bodyPr/>
        <a:lstStyle/>
        <a:p>
          <a:endParaRPr lang="en-US"/>
        </a:p>
      </dgm:t>
    </dgm:pt>
    <dgm:pt modelId="{F2AA5B34-6E18-4C3F-94E8-98A8AF27A070}">
      <dgm:prSet phldrT="[Text]" custT="1"/>
      <dgm:spPr>
        <a:solidFill>
          <a:srgbClr val="FF0066"/>
        </a:solidFill>
        <a:ln>
          <a:noFill/>
        </a:ln>
      </dgm:spPr>
      <dgm:t>
        <a:bodyPr/>
        <a:lstStyle/>
        <a:p>
          <a:endParaRPr lang="en-US" sz="3700" dirty="0">
            <a:ln w="6350">
              <a:solidFill>
                <a:schemeClr val="tx1"/>
              </a:solidFill>
            </a:ln>
            <a:solidFill>
              <a:srgbClr val="00FFCC"/>
            </a:solidFill>
          </a:endParaRPr>
        </a:p>
      </dgm:t>
    </dgm:pt>
    <dgm:pt modelId="{4DE12601-0DCE-4298-9FEE-091F95DCCE2C}" type="sibTrans" cxnId="{7D276461-692B-4A2E-8BF6-57DE96A02EC6}">
      <dgm:prSet/>
      <dgm:spPr/>
      <dgm:t>
        <a:bodyPr/>
        <a:lstStyle/>
        <a:p>
          <a:endParaRPr lang="en-US"/>
        </a:p>
      </dgm:t>
    </dgm:pt>
    <dgm:pt modelId="{0072A827-DACA-4A84-8738-EB7FEC6AB9EC}" type="parTrans" cxnId="{7D276461-692B-4A2E-8BF6-57DE96A02EC6}">
      <dgm:prSet/>
      <dgm:spPr/>
      <dgm:t>
        <a:bodyPr/>
        <a:lstStyle/>
        <a:p>
          <a:endParaRPr lang="en-US"/>
        </a:p>
      </dgm:t>
    </dgm:pt>
    <dgm:pt modelId="{43452C0A-57B6-414B-B395-ED4DBB2D3899}" type="pres">
      <dgm:prSet presAssocID="{7922F28E-7A15-4FEC-8364-45F95E549B2B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1D72FE7-C508-4A6F-BC37-3345A2A66C69}" type="pres">
      <dgm:prSet presAssocID="{F2AA5B34-6E18-4C3F-94E8-98A8AF27A070}" presName="centerShape" presStyleLbl="node0" presStyleIdx="0" presStyleCnt="1"/>
      <dgm:spPr/>
    </dgm:pt>
    <dgm:pt modelId="{987A4A6E-341E-49F8-983A-0BCEC11E70A0}" type="pres">
      <dgm:prSet presAssocID="{5E89C34E-1C9F-462E-A813-0D11DA0C7182}" presName="node" presStyleLbl="node1" presStyleIdx="0" presStyleCnt="4" custScaleX="192628" custScaleY="58337">
        <dgm:presLayoutVars>
          <dgm:bulletEnabled val="1"/>
        </dgm:presLayoutVars>
      </dgm:prSet>
      <dgm:spPr>
        <a:prstGeom prst="homePlate">
          <a:avLst/>
        </a:prstGeom>
      </dgm:spPr>
    </dgm:pt>
    <dgm:pt modelId="{6990F278-D62D-45B5-BDBE-5E27BAAD4EBE}" type="pres">
      <dgm:prSet presAssocID="{5E89C34E-1C9F-462E-A813-0D11DA0C7182}" presName="dummy" presStyleCnt="0"/>
      <dgm:spPr/>
    </dgm:pt>
    <dgm:pt modelId="{4F1007B9-2B19-451E-BB5D-71CC51C4636B}" type="pres">
      <dgm:prSet presAssocID="{40294861-1482-4092-AD11-49F7DF1924E1}" presName="sibTrans" presStyleLbl="sibTrans2D1" presStyleIdx="0" presStyleCnt="4"/>
      <dgm:spPr/>
    </dgm:pt>
    <dgm:pt modelId="{F751C1A4-0C81-4990-AD49-722E3C6D6F96}" type="pres">
      <dgm:prSet presAssocID="{202CFB92-BA68-4ED2-A9EF-77B3CDF44EB5}" presName="node" presStyleLbl="node1" presStyleIdx="1" presStyleCnt="4" custScaleX="184075" custScaleY="61148" custRadScaleRad="126751" custRadScaleInc="0">
        <dgm:presLayoutVars>
          <dgm:bulletEnabled val="1"/>
        </dgm:presLayoutVars>
      </dgm:prSet>
      <dgm:spPr>
        <a:prstGeom prst="roundRect">
          <a:avLst/>
        </a:prstGeom>
      </dgm:spPr>
    </dgm:pt>
    <dgm:pt modelId="{4DFBB4F5-5EC9-454C-893B-337A1D42FC08}" type="pres">
      <dgm:prSet presAssocID="{202CFB92-BA68-4ED2-A9EF-77B3CDF44EB5}" presName="dummy" presStyleCnt="0"/>
      <dgm:spPr/>
    </dgm:pt>
    <dgm:pt modelId="{2773755D-D36E-45F0-868E-D81393EE3BA4}" type="pres">
      <dgm:prSet presAssocID="{A6A63615-467B-4241-A7C6-EC248D151D6C}" presName="sibTrans" presStyleLbl="sibTrans2D1" presStyleIdx="1" presStyleCnt="4"/>
      <dgm:spPr/>
    </dgm:pt>
    <dgm:pt modelId="{A9A23E1E-4D1F-4D3E-AEB7-58A7D2E74BFE}" type="pres">
      <dgm:prSet presAssocID="{0F3D6AC4-05C8-4BBC-BADE-C4F080C3970B}" presName="node" presStyleLbl="node1" presStyleIdx="2" presStyleCnt="4" custScaleX="193015">
        <dgm:presLayoutVars>
          <dgm:bulletEnabled val="1"/>
        </dgm:presLayoutVars>
      </dgm:prSet>
      <dgm:spPr/>
    </dgm:pt>
    <dgm:pt modelId="{A2516776-3F57-482B-8CF9-86535CC0F9BF}" type="pres">
      <dgm:prSet presAssocID="{0F3D6AC4-05C8-4BBC-BADE-C4F080C3970B}" presName="dummy" presStyleCnt="0"/>
      <dgm:spPr/>
    </dgm:pt>
    <dgm:pt modelId="{46133876-5DD4-4827-BBA8-1799043B123F}" type="pres">
      <dgm:prSet presAssocID="{0D4CB757-DE57-44D3-878B-6F1C443DF1A3}" presName="sibTrans" presStyleLbl="sibTrans2D1" presStyleIdx="2" presStyleCnt="4"/>
      <dgm:spPr/>
    </dgm:pt>
    <dgm:pt modelId="{C92998DF-12A6-4984-9716-1D735E531979}" type="pres">
      <dgm:prSet presAssocID="{1BFD241B-5744-4E13-86DD-B3C3F13CEF37}" presName="node" presStyleLbl="node1" presStyleIdx="3" presStyleCnt="4" custScaleX="163348" custScaleY="87407" custRadScaleRad="130714" custRadScaleInc="0">
        <dgm:presLayoutVars>
          <dgm:bulletEnabled val="1"/>
        </dgm:presLayoutVars>
      </dgm:prSet>
      <dgm:spPr>
        <a:prstGeom prst="flowChartMagneticTape">
          <a:avLst/>
        </a:prstGeom>
      </dgm:spPr>
    </dgm:pt>
    <dgm:pt modelId="{EDCAD988-95B3-4FFA-A921-BACF4C1E2DBB}" type="pres">
      <dgm:prSet presAssocID="{1BFD241B-5744-4E13-86DD-B3C3F13CEF37}" presName="dummy" presStyleCnt="0"/>
      <dgm:spPr/>
    </dgm:pt>
    <dgm:pt modelId="{AD0DDD3A-967E-4D5D-A417-8FDAED0B6262}" type="pres">
      <dgm:prSet presAssocID="{3733481B-0A06-4A47-8B5F-873933A696FA}" presName="sibTrans" presStyleLbl="sibTrans2D1" presStyleIdx="3" presStyleCnt="4"/>
      <dgm:spPr/>
    </dgm:pt>
  </dgm:ptLst>
  <dgm:cxnLst>
    <dgm:cxn modelId="{F4E6AE02-FFCB-40B2-A04C-F4E7C227F501}" type="presOf" srcId="{202CFB92-BA68-4ED2-A9EF-77B3CDF44EB5}" destId="{F751C1A4-0C81-4990-AD49-722E3C6D6F96}" srcOrd="0" destOrd="0" presId="urn:microsoft.com/office/officeart/2005/8/layout/radial6"/>
    <dgm:cxn modelId="{25D01634-342F-487F-9914-E0CDEDFAB006}" type="presOf" srcId="{F2AA5B34-6E18-4C3F-94E8-98A8AF27A070}" destId="{91D72FE7-C508-4A6F-BC37-3345A2A66C69}" srcOrd="0" destOrd="0" presId="urn:microsoft.com/office/officeart/2005/8/layout/radial6"/>
    <dgm:cxn modelId="{2C169C35-40C7-4232-9BC4-8E3F8EACD3AB}" srcId="{F2AA5B34-6E18-4C3F-94E8-98A8AF27A070}" destId="{0F3D6AC4-05C8-4BBC-BADE-C4F080C3970B}" srcOrd="2" destOrd="0" parTransId="{9258B706-0EBE-4646-8688-BD59EFA01954}" sibTransId="{0D4CB757-DE57-44D3-878B-6F1C443DF1A3}"/>
    <dgm:cxn modelId="{7D276461-692B-4A2E-8BF6-57DE96A02EC6}" srcId="{7922F28E-7A15-4FEC-8364-45F95E549B2B}" destId="{F2AA5B34-6E18-4C3F-94E8-98A8AF27A070}" srcOrd="0" destOrd="0" parTransId="{0072A827-DACA-4A84-8738-EB7FEC6AB9EC}" sibTransId="{4DE12601-0DCE-4298-9FEE-091F95DCCE2C}"/>
    <dgm:cxn modelId="{562D126A-4117-4A8D-8D92-D8AA2F506AFB}" type="presOf" srcId="{1BFD241B-5744-4E13-86DD-B3C3F13CEF37}" destId="{C92998DF-12A6-4984-9716-1D735E531979}" srcOrd="0" destOrd="0" presId="urn:microsoft.com/office/officeart/2005/8/layout/radial6"/>
    <dgm:cxn modelId="{9BEB8F6F-F9C0-4B88-AA17-6455E601224B}" type="presOf" srcId="{A6A63615-467B-4241-A7C6-EC248D151D6C}" destId="{2773755D-D36E-45F0-868E-D81393EE3BA4}" srcOrd="0" destOrd="0" presId="urn:microsoft.com/office/officeart/2005/8/layout/radial6"/>
    <dgm:cxn modelId="{79019476-F885-407F-ADDC-79438ADB37BC}" type="presOf" srcId="{7922F28E-7A15-4FEC-8364-45F95E549B2B}" destId="{43452C0A-57B6-414B-B395-ED4DBB2D3899}" srcOrd="0" destOrd="0" presId="urn:microsoft.com/office/officeart/2005/8/layout/radial6"/>
    <dgm:cxn modelId="{B0DDFA81-E30C-4618-9865-3AAB39775971}" type="presOf" srcId="{0D4CB757-DE57-44D3-878B-6F1C443DF1A3}" destId="{46133876-5DD4-4827-BBA8-1799043B123F}" srcOrd="0" destOrd="0" presId="urn:microsoft.com/office/officeart/2005/8/layout/radial6"/>
    <dgm:cxn modelId="{3C7CAF8B-96FE-4931-8A51-E43E0BD5FF0B}" srcId="{F2AA5B34-6E18-4C3F-94E8-98A8AF27A070}" destId="{5E89C34E-1C9F-462E-A813-0D11DA0C7182}" srcOrd="0" destOrd="0" parTransId="{34755544-B207-4A6F-8C29-417ED22BF864}" sibTransId="{40294861-1482-4092-AD11-49F7DF1924E1}"/>
    <dgm:cxn modelId="{CC117AA0-239D-4985-A09B-A8DED8DCFC85}" type="presOf" srcId="{0F3D6AC4-05C8-4BBC-BADE-C4F080C3970B}" destId="{A9A23E1E-4D1F-4D3E-AEB7-58A7D2E74BFE}" srcOrd="0" destOrd="0" presId="urn:microsoft.com/office/officeart/2005/8/layout/radial6"/>
    <dgm:cxn modelId="{66BE22A6-186D-46FA-A6E7-405FCD5DAA7B}" srcId="{F2AA5B34-6E18-4C3F-94E8-98A8AF27A070}" destId="{202CFB92-BA68-4ED2-A9EF-77B3CDF44EB5}" srcOrd="1" destOrd="0" parTransId="{14DC4113-0549-467D-A33A-7B77C4CDD568}" sibTransId="{A6A63615-467B-4241-A7C6-EC248D151D6C}"/>
    <dgm:cxn modelId="{06BC4BAE-CAB5-4072-AF29-4BB51CD8726E}" srcId="{F2AA5B34-6E18-4C3F-94E8-98A8AF27A070}" destId="{1BFD241B-5744-4E13-86DD-B3C3F13CEF37}" srcOrd="3" destOrd="0" parTransId="{69013AA8-91E3-43FD-8BAF-2867A119E81A}" sibTransId="{3733481B-0A06-4A47-8B5F-873933A696FA}"/>
    <dgm:cxn modelId="{ED34DDF4-A6F5-49E4-A872-B6C0FF501EE0}" type="presOf" srcId="{40294861-1482-4092-AD11-49F7DF1924E1}" destId="{4F1007B9-2B19-451E-BB5D-71CC51C4636B}" srcOrd="0" destOrd="0" presId="urn:microsoft.com/office/officeart/2005/8/layout/radial6"/>
    <dgm:cxn modelId="{D86491FD-94AF-446C-97A1-CBFBD1C90FCA}" type="presOf" srcId="{5E89C34E-1C9F-462E-A813-0D11DA0C7182}" destId="{987A4A6E-341E-49F8-983A-0BCEC11E70A0}" srcOrd="0" destOrd="0" presId="urn:microsoft.com/office/officeart/2005/8/layout/radial6"/>
    <dgm:cxn modelId="{A1A148FE-A8E7-40A3-8F9B-0B9E87D8C9DD}" type="presOf" srcId="{3733481B-0A06-4A47-8B5F-873933A696FA}" destId="{AD0DDD3A-967E-4D5D-A417-8FDAED0B6262}" srcOrd="0" destOrd="0" presId="urn:microsoft.com/office/officeart/2005/8/layout/radial6"/>
    <dgm:cxn modelId="{B12BFBD0-A26F-4BEE-AE5D-7AE40A5A8F22}" type="presParOf" srcId="{43452C0A-57B6-414B-B395-ED4DBB2D3899}" destId="{91D72FE7-C508-4A6F-BC37-3345A2A66C69}" srcOrd="0" destOrd="0" presId="urn:microsoft.com/office/officeart/2005/8/layout/radial6"/>
    <dgm:cxn modelId="{5BEF75E7-688D-44A2-B31B-95EC6D81082C}" type="presParOf" srcId="{43452C0A-57B6-414B-B395-ED4DBB2D3899}" destId="{987A4A6E-341E-49F8-983A-0BCEC11E70A0}" srcOrd="1" destOrd="0" presId="urn:microsoft.com/office/officeart/2005/8/layout/radial6"/>
    <dgm:cxn modelId="{6B430D7D-926B-4F90-9882-1A672BD9207B}" type="presParOf" srcId="{43452C0A-57B6-414B-B395-ED4DBB2D3899}" destId="{6990F278-D62D-45B5-BDBE-5E27BAAD4EBE}" srcOrd="2" destOrd="0" presId="urn:microsoft.com/office/officeart/2005/8/layout/radial6"/>
    <dgm:cxn modelId="{598CDE40-85C7-4A92-AC53-6780BDA52AF7}" type="presParOf" srcId="{43452C0A-57B6-414B-B395-ED4DBB2D3899}" destId="{4F1007B9-2B19-451E-BB5D-71CC51C4636B}" srcOrd="3" destOrd="0" presId="urn:microsoft.com/office/officeart/2005/8/layout/radial6"/>
    <dgm:cxn modelId="{B89ACF13-4F64-428D-B9F3-59DCB0C92E85}" type="presParOf" srcId="{43452C0A-57B6-414B-B395-ED4DBB2D3899}" destId="{F751C1A4-0C81-4990-AD49-722E3C6D6F96}" srcOrd="4" destOrd="0" presId="urn:microsoft.com/office/officeart/2005/8/layout/radial6"/>
    <dgm:cxn modelId="{52378DD3-5678-4FB1-A53F-744874F169AC}" type="presParOf" srcId="{43452C0A-57B6-414B-B395-ED4DBB2D3899}" destId="{4DFBB4F5-5EC9-454C-893B-337A1D42FC08}" srcOrd="5" destOrd="0" presId="urn:microsoft.com/office/officeart/2005/8/layout/radial6"/>
    <dgm:cxn modelId="{9BF2E303-85E4-4DA8-9A8C-C1B148753AF0}" type="presParOf" srcId="{43452C0A-57B6-414B-B395-ED4DBB2D3899}" destId="{2773755D-D36E-45F0-868E-D81393EE3BA4}" srcOrd="6" destOrd="0" presId="urn:microsoft.com/office/officeart/2005/8/layout/radial6"/>
    <dgm:cxn modelId="{E04FB89A-2772-47D7-B462-0F6C8E8072BA}" type="presParOf" srcId="{43452C0A-57B6-414B-B395-ED4DBB2D3899}" destId="{A9A23E1E-4D1F-4D3E-AEB7-58A7D2E74BFE}" srcOrd="7" destOrd="0" presId="urn:microsoft.com/office/officeart/2005/8/layout/radial6"/>
    <dgm:cxn modelId="{C0C57C3E-DB0D-4307-9E4E-B013C6B11C5E}" type="presParOf" srcId="{43452C0A-57B6-414B-B395-ED4DBB2D3899}" destId="{A2516776-3F57-482B-8CF9-86535CC0F9BF}" srcOrd="8" destOrd="0" presId="urn:microsoft.com/office/officeart/2005/8/layout/radial6"/>
    <dgm:cxn modelId="{E1261138-3515-42E8-A051-75256DB4DC4F}" type="presParOf" srcId="{43452C0A-57B6-414B-B395-ED4DBB2D3899}" destId="{46133876-5DD4-4827-BBA8-1799043B123F}" srcOrd="9" destOrd="0" presId="urn:microsoft.com/office/officeart/2005/8/layout/radial6"/>
    <dgm:cxn modelId="{DF2F8858-74AC-4703-BAE7-75E4A864AF04}" type="presParOf" srcId="{43452C0A-57B6-414B-B395-ED4DBB2D3899}" destId="{C92998DF-12A6-4984-9716-1D735E531979}" srcOrd="10" destOrd="0" presId="urn:microsoft.com/office/officeart/2005/8/layout/radial6"/>
    <dgm:cxn modelId="{A9714DCA-CF80-497A-A579-4271B5960DF4}" type="presParOf" srcId="{43452C0A-57B6-414B-B395-ED4DBB2D3899}" destId="{EDCAD988-95B3-4FFA-A921-BACF4C1E2DBB}" srcOrd="11" destOrd="0" presId="urn:microsoft.com/office/officeart/2005/8/layout/radial6"/>
    <dgm:cxn modelId="{EAF0751E-9079-4B68-A988-1BCD22DE0839}" type="presParOf" srcId="{43452C0A-57B6-414B-B395-ED4DBB2D3899}" destId="{AD0DDD3A-967E-4D5D-A417-8FDAED0B6262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F9FA27-9D07-48D0-B758-7E9FF94D2B47}">
      <dsp:nvSpPr>
        <dsp:cNvPr id="0" name=""/>
        <dsp:cNvSpPr/>
      </dsp:nvSpPr>
      <dsp:spPr>
        <a:xfrm>
          <a:off x="1339637" y="348387"/>
          <a:ext cx="2646523" cy="2646523"/>
        </a:xfrm>
        <a:prstGeom prst="pieWedge">
          <a:avLst/>
        </a:prstGeom>
        <a:solidFill>
          <a:srgbClr val="FF3399"/>
        </a:solidFill>
        <a:ln w="222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prst="artDeco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solidFill>
              <a:sysClr val="window" lastClr="FFFFFF"/>
            </a:solidFill>
            <a:latin typeface="Aharoni" panose="02010803020104030203" pitchFamily="2" charset="-79"/>
            <a:ea typeface="+mn-ea"/>
            <a:cs typeface="Aharoni" panose="02010803020104030203" pitchFamily="2" charset="-79"/>
          </a:endParaRPr>
        </a:p>
      </dsp:txBody>
      <dsp:txXfrm>
        <a:off x="2114786" y="1123536"/>
        <a:ext cx="1871374" cy="1871374"/>
      </dsp:txXfrm>
    </dsp:sp>
    <dsp:sp modelId="{B130EBAA-F506-4DC4-97C7-651DA0D39722}">
      <dsp:nvSpPr>
        <dsp:cNvPr id="0" name=""/>
        <dsp:cNvSpPr/>
      </dsp:nvSpPr>
      <dsp:spPr>
        <a:xfrm rot="5400000">
          <a:off x="4108402" y="348387"/>
          <a:ext cx="2646523" cy="2646523"/>
        </a:xfrm>
        <a:prstGeom prst="pieWedge">
          <a:avLst/>
        </a:prstGeom>
        <a:solidFill>
          <a:srgbClr val="00B895"/>
        </a:solidFill>
        <a:ln w="222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prst="artDeco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endParaRPr lang="en-US" sz="2400" kern="1200" dirty="0">
            <a:solidFill>
              <a:schemeClr val="tx1"/>
            </a:solidFill>
            <a:latin typeface="Aharoni" panose="02010803020104030203" pitchFamily="2" charset="-79"/>
            <a:ea typeface="+mn-ea"/>
            <a:cs typeface="Aharoni" panose="02010803020104030203" pitchFamily="2" charset="-79"/>
          </a:endParaRPr>
        </a:p>
      </dsp:txBody>
      <dsp:txXfrm rot="-5400000">
        <a:off x="4108402" y="1123536"/>
        <a:ext cx="1871374" cy="1871374"/>
      </dsp:txXfrm>
    </dsp:sp>
    <dsp:sp modelId="{AE8D5EAF-09DD-413C-9B4B-1284CFDEE876}">
      <dsp:nvSpPr>
        <dsp:cNvPr id="0" name=""/>
        <dsp:cNvSpPr/>
      </dsp:nvSpPr>
      <dsp:spPr>
        <a:xfrm rot="10800000">
          <a:off x="4108402" y="3117152"/>
          <a:ext cx="2646523" cy="2646523"/>
        </a:xfrm>
        <a:prstGeom prst="pieWedge">
          <a:avLst/>
        </a:prstGeom>
        <a:solidFill>
          <a:srgbClr val="3333CC"/>
        </a:solidFill>
        <a:ln w="222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prst="artDeco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endParaRPr lang="en-US" sz="2400" kern="1200" dirty="0">
            <a:solidFill>
              <a:schemeClr val="tx1"/>
            </a:solidFill>
            <a:latin typeface="Aharoni" panose="02010803020104030203" pitchFamily="2" charset="-79"/>
            <a:ea typeface="+mn-ea"/>
            <a:cs typeface="Aharoni" panose="02010803020104030203" pitchFamily="2" charset="-79"/>
          </a:endParaRPr>
        </a:p>
      </dsp:txBody>
      <dsp:txXfrm rot="10800000">
        <a:off x="4108402" y="3117152"/>
        <a:ext cx="1871374" cy="1871374"/>
      </dsp:txXfrm>
    </dsp:sp>
    <dsp:sp modelId="{6B56CCC4-2F00-4142-9AC4-6D50ED602DE6}">
      <dsp:nvSpPr>
        <dsp:cNvPr id="0" name=""/>
        <dsp:cNvSpPr/>
      </dsp:nvSpPr>
      <dsp:spPr>
        <a:xfrm rot="16200000">
          <a:off x="1339637" y="3117152"/>
          <a:ext cx="2646523" cy="2646523"/>
        </a:xfrm>
        <a:prstGeom prst="pieWedge">
          <a:avLst/>
        </a:prstGeom>
        <a:solidFill>
          <a:srgbClr val="EBB315"/>
        </a:solidFill>
        <a:ln w="222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prst="artDeco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endParaRPr lang="en-US" sz="2400" kern="1200" dirty="0">
            <a:solidFill>
              <a:schemeClr val="tx1"/>
            </a:solidFill>
            <a:latin typeface="Aharoni" panose="02010803020104030203" pitchFamily="2" charset="-79"/>
            <a:ea typeface="+mn-ea"/>
            <a:cs typeface="Aharoni" panose="02010803020104030203" pitchFamily="2" charset="-79"/>
          </a:endParaRPr>
        </a:p>
      </dsp:txBody>
      <dsp:txXfrm rot="5400000">
        <a:off x="2114786" y="3117152"/>
        <a:ext cx="1871374" cy="1871374"/>
      </dsp:txXfrm>
    </dsp:sp>
    <dsp:sp modelId="{EEDE4D78-AD28-48DC-89C1-BE335FB640C5}">
      <dsp:nvSpPr>
        <dsp:cNvPr id="0" name=""/>
        <dsp:cNvSpPr/>
      </dsp:nvSpPr>
      <dsp:spPr>
        <a:xfrm>
          <a:off x="3590405" y="2505946"/>
          <a:ext cx="913753" cy="794568"/>
        </a:xfrm>
        <a:prstGeom prst="circularArrow">
          <a:avLst/>
        </a:prstGeom>
        <a:noFill/>
        <a:ln w="22225" cap="rnd" cmpd="sng" algn="ctr">
          <a:noFill/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prst="artDeco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C65136-7FC4-4692-BFB8-7E2EEA8735D5}">
      <dsp:nvSpPr>
        <dsp:cNvPr id="0" name=""/>
        <dsp:cNvSpPr/>
      </dsp:nvSpPr>
      <dsp:spPr>
        <a:xfrm rot="10800000">
          <a:off x="3590405" y="2811549"/>
          <a:ext cx="913753" cy="794568"/>
        </a:xfrm>
        <a:prstGeom prst="circularArrow">
          <a:avLst/>
        </a:prstGeom>
        <a:noFill/>
        <a:ln w="22225" cap="rnd" cmpd="sng" algn="ctr">
          <a:noFill/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prst="artDeco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0DDD3A-967E-4D5D-A417-8FDAED0B6262}">
      <dsp:nvSpPr>
        <dsp:cNvPr id="0" name=""/>
        <dsp:cNvSpPr/>
      </dsp:nvSpPr>
      <dsp:spPr>
        <a:xfrm>
          <a:off x="2927177" y="449556"/>
          <a:ext cx="4841374" cy="4841374"/>
        </a:xfrm>
        <a:prstGeom prst="blockArc">
          <a:avLst>
            <a:gd name="adj1" fmla="val 10632448"/>
            <a:gd name="adj2" fmla="val 17277508"/>
            <a:gd name="adj3" fmla="val 4639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133876-5DD4-4827-BBA8-1799043B123F}">
      <dsp:nvSpPr>
        <dsp:cNvPr id="0" name=""/>
        <dsp:cNvSpPr/>
      </dsp:nvSpPr>
      <dsp:spPr>
        <a:xfrm>
          <a:off x="2927177" y="679956"/>
          <a:ext cx="4841374" cy="4841374"/>
        </a:xfrm>
        <a:prstGeom prst="blockArc">
          <a:avLst>
            <a:gd name="adj1" fmla="val 4322492"/>
            <a:gd name="adj2" fmla="val 10967552"/>
            <a:gd name="adj3" fmla="val 4639"/>
          </a:avLst>
        </a:prstGeom>
        <a:gradFill rotWithShape="0">
          <a:gsLst>
            <a:gs pos="0">
              <a:schemeClr val="accent4">
                <a:hueOff val="6533927"/>
                <a:satOff val="-27185"/>
                <a:lumOff val="64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6533927"/>
                <a:satOff val="-27185"/>
                <a:lumOff val="64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6533927"/>
                <a:satOff val="-27185"/>
                <a:lumOff val="64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73755D-D36E-45F0-868E-D81393EE3BA4}">
      <dsp:nvSpPr>
        <dsp:cNvPr id="0" name=""/>
        <dsp:cNvSpPr/>
      </dsp:nvSpPr>
      <dsp:spPr>
        <a:xfrm>
          <a:off x="4290356" y="651373"/>
          <a:ext cx="4841374" cy="4841374"/>
        </a:xfrm>
        <a:prstGeom prst="blockArc">
          <a:avLst>
            <a:gd name="adj1" fmla="val 21474042"/>
            <a:gd name="adj2" fmla="val 6333364"/>
            <a:gd name="adj3" fmla="val 4639"/>
          </a:avLst>
        </a:prstGeom>
        <a:gradFill rotWithShape="0">
          <a:gsLst>
            <a:gs pos="0">
              <a:schemeClr val="accent4">
                <a:hueOff val="3266964"/>
                <a:satOff val="-13592"/>
                <a:lumOff val="320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266964"/>
                <a:satOff val="-13592"/>
                <a:lumOff val="320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266964"/>
                <a:satOff val="-13592"/>
                <a:lumOff val="320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1007B9-2B19-451E-BB5D-71CC51C4636B}">
      <dsp:nvSpPr>
        <dsp:cNvPr id="0" name=""/>
        <dsp:cNvSpPr/>
      </dsp:nvSpPr>
      <dsp:spPr>
        <a:xfrm>
          <a:off x="4290356" y="478139"/>
          <a:ext cx="4841374" cy="4841374"/>
        </a:xfrm>
        <a:prstGeom prst="blockArc">
          <a:avLst>
            <a:gd name="adj1" fmla="val 15266636"/>
            <a:gd name="adj2" fmla="val 125958"/>
            <a:gd name="adj3" fmla="val 4639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D72FE7-C508-4A6F-BC37-3345A2A66C69}">
      <dsp:nvSpPr>
        <dsp:cNvPr id="0" name=""/>
        <dsp:cNvSpPr/>
      </dsp:nvSpPr>
      <dsp:spPr>
        <a:xfrm>
          <a:off x="4962933" y="1871459"/>
          <a:ext cx="2227968" cy="2227968"/>
        </a:xfrm>
        <a:prstGeom prst="ellipse">
          <a:avLst/>
        </a:prstGeom>
        <a:solidFill>
          <a:srgbClr val="FF0066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700" kern="1200" dirty="0">
            <a:ln w="6350">
              <a:solidFill>
                <a:schemeClr val="tx1"/>
              </a:solidFill>
            </a:ln>
            <a:solidFill>
              <a:srgbClr val="00FFCC"/>
            </a:solidFill>
          </a:endParaRPr>
        </a:p>
      </dsp:txBody>
      <dsp:txXfrm>
        <a:off x="5289211" y="2197737"/>
        <a:ext cx="1575412" cy="1575412"/>
      </dsp:txXfrm>
    </dsp:sp>
    <dsp:sp modelId="{987A4A6E-341E-49F8-983A-0BCEC11E70A0}">
      <dsp:nvSpPr>
        <dsp:cNvPr id="0" name=""/>
        <dsp:cNvSpPr/>
      </dsp:nvSpPr>
      <dsp:spPr>
        <a:xfrm>
          <a:off x="4574826" y="165995"/>
          <a:ext cx="3004183" cy="909810"/>
        </a:xfrm>
        <a:prstGeom prst="homePlat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Aharoni" panose="02010803020104030203" pitchFamily="2" charset="-79"/>
              <a:cs typeface="Aharoni" panose="02010803020104030203" pitchFamily="2" charset="-79"/>
            </a:rPr>
            <a:t>Development</a:t>
          </a:r>
          <a:endParaRPr lang="en-US" sz="2800" kern="1200" dirty="0"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4574826" y="165995"/>
        <a:ext cx="2776731" cy="909810"/>
      </dsp:txXfrm>
    </dsp:sp>
    <dsp:sp modelId="{F751C1A4-0C81-4990-AD49-722E3C6D6F96}">
      <dsp:nvSpPr>
        <dsp:cNvPr id="0" name=""/>
        <dsp:cNvSpPr/>
      </dsp:nvSpPr>
      <dsp:spPr>
        <a:xfrm>
          <a:off x="7638602" y="2508618"/>
          <a:ext cx="2870792" cy="953650"/>
        </a:xfrm>
        <a:prstGeom prst="roundRect">
          <a:avLst/>
        </a:prstGeom>
        <a:gradFill rotWithShape="0">
          <a:gsLst>
            <a:gs pos="0">
              <a:schemeClr val="accent4">
                <a:hueOff val="3266964"/>
                <a:satOff val="-13592"/>
                <a:lumOff val="320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266964"/>
                <a:satOff val="-13592"/>
                <a:lumOff val="320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266964"/>
                <a:satOff val="-13592"/>
                <a:lumOff val="320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Aharoni" panose="02010803020104030203" pitchFamily="2" charset="-79"/>
              <a:cs typeface="Aharoni" panose="02010803020104030203" pitchFamily="2" charset="-79"/>
            </a:rPr>
            <a:t>Implementation</a:t>
          </a:r>
          <a:endParaRPr lang="en-US" sz="2800" kern="1200" dirty="0"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7685155" y="2555171"/>
        <a:ext cx="2777686" cy="860544"/>
      </dsp:txXfrm>
    </dsp:sp>
    <dsp:sp modelId="{A9A23E1E-4D1F-4D3E-AEB7-58A7D2E74BFE}">
      <dsp:nvSpPr>
        <dsp:cNvPr id="0" name=""/>
        <dsp:cNvSpPr/>
      </dsp:nvSpPr>
      <dsp:spPr>
        <a:xfrm>
          <a:off x="4571808" y="4570197"/>
          <a:ext cx="3010219" cy="1559577"/>
        </a:xfrm>
        <a:prstGeom prst="ellipse">
          <a:avLst/>
        </a:prstGeom>
        <a:gradFill rotWithShape="0">
          <a:gsLst>
            <a:gs pos="0">
              <a:schemeClr val="accent4">
                <a:hueOff val="6533927"/>
                <a:satOff val="-27185"/>
                <a:lumOff val="64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6533927"/>
                <a:satOff val="-27185"/>
                <a:lumOff val="64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6533927"/>
                <a:satOff val="-27185"/>
                <a:lumOff val="64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Aharoni" panose="02010803020104030203" pitchFamily="2" charset="-79"/>
              <a:cs typeface="Aharoni" panose="02010803020104030203" pitchFamily="2" charset="-79"/>
            </a:rPr>
            <a:t>Risk Assessment</a:t>
          </a:r>
          <a:endParaRPr lang="en-US" sz="2800" kern="1200" dirty="0"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5012644" y="4798592"/>
        <a:ext cx="2128547" cy="1102787"/>
      </dsp:txXfrm>
    </dsp:sp>
    <dsp:sp modelId="{C92998DF-12A6-4984-9716-1D735E531979}">
      <dsp:nvSpPr>
        <dsp:cNvPr id="0" name=""/>
        <dsp:cNvSpPr/>
      </dsp:nvSpPr>
      <dsp:spPr>
        <a:xfrm>
          <a:off x="1712360" y="2303853"/>
          <a:ext cx="2547539" cy="1363180"/>
        </a:xfrm>
        <a:prstGeom prst="flowChartMagneticTape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Aharoni" panose="02010803020104030203" pitchFamily="2" charset="-79"/>
              <a:cs typeface="Aharoni" panose="02010803020104030203" pitchFamily="2" charset="-79"/>
            </a:rPr>
            <a:t>Evaluation</a:t>
          </a:r>
          <a:endParaRPr lang="en-US" sz="2600" kern="1200" dirty="0"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2085438" y="2503486"/>
        <a:ext cx="1801383" cy="9639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2023-08-20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712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2023-08-20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543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2023-08-20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2659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2023-08-20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1764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2023-08-20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922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2023-08-20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513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2023-08-20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4392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2023-08-20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2245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2023-08-20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9412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2023-08-20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2452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2023-08-20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16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2023-08-20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0212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2023-08-20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4426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2023-08-20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999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2023-08-20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066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6AF6F-354C-9582-7B1C-9E2E7A40F5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114783-6F86-4C6D-2BC7-25B3CE394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8A980-D4CF-6B38-CB23-4F6B2D09B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2023-08-20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3AB5D-2007-FBCB-1EBE-275C0BAD7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91674-3ABC-0D94-5C70-7D1A2E159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7508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51016-D303-0BBD-A57C-F2A544199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13CDA-7FB8-2AFA-331A-83F6EFE69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CCEE2-423B-B386-40F9-D80227F46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2023-08-20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1154B4-CB61-D93F-FB5C-F5672C05B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65A4D-AFC9-7369-5E82-C717D3C80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0888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EE41A-88F7-6B62-C286-9733B03FC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C45E89-E2A4-4A72-8162-5E64BFB3B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5FDA0-D378-97A3-7EDE-F85AE5A54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2023-08-20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5561C-2DEE-84BC-8055-9199F6D5C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B6F8E-F4B6-6236-EFAD-F0E9B2863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8492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9065C-4668-D3DB-0086-55556A3C9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71034-0A49-F8AC-82ED-D17279009A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992177-4787-E4D4-8FD6-FA438F50CE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501C72-F6FE-FCC6-F866-67771127B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2023-08-20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5DD067-6C0E-30AA-E549-62F6E677C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F70F12-E00F-2450-C85F-D575D351D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4296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6590F-D614-59E6-3583-D484F7B9F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0B1C8-C73F-5EEB-E5CE-021E0F936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96A9C6-B059-F27F-44E8-131F292732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4F30BF-BC28-86F7-D8F1-06A2E3F48E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3828AF-1C76-28E6-B0F1-2B8479CD4E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426DC6-2191-0C87-3AA5-E6F55F9EE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2023-08-20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409C11-C2BF-88CD-C299-3DE533204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4FEBB7-BD2E-E5E6-E53E-518F54872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4645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EB40-B484-3AF0-BE18-61ED9F5D5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D6045A-606A-11B7-A572-AADBAC120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2023-08-20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E1A5C8-B3AF-384D-0FA5-4A2744D2F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E3D905-DF14-9D90-202B-8044157F0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0696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ECAFE3-91BB-D3EB-F83C-07622A6BC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2023-08-20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1DA768-B84D-8F3C-30C6-F95B4BEDD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C2EE3-B78F-6BC2-822A-6DDACAEC1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171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2023-08-20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1301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05EE8-063A-46DC-4E42-C493544E6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EE523-F3D8-1C50-2EA6-6E93E41E6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BACFB5-7829-509E-0716-B37AA19D83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D66AC4-2719-E0B7-77CE-5D4270BF8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2023-08-20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CC1164-7196-6A6E-CEA0-2B72A20C7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78920E-8F5C-A482-B5C9-9C8DB2FF2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8106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C8F42-7FDC-ABAC-6567-F5C93767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C8506D-B7F6-9842-DA54-FEFDC68786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798FA1-322C-39F7-02A8-46D28C8704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D78B01-B6CD-3373-1170-C61521AA0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2023-08-20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855D3-973D-BFEF-0339-5A0433E4B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75DC42-8EBD-8BF2-1F6D-921C7795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8643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1F83E-2CB6-755A-0A81-DB8E58818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9D8EDA-B288-F0A9-1A1C-2E5A6884BA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B5B85-B5E1-7C77-8586-EC2A95EBF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2023-08-20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B5136-76C3-6131-470A-B962D17AF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BBD31-8FA1-0A31-7990-73D94EC40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8504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0FCB85-B1E9-1CAB-31FD-C8887DB61A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91206D-008D-D69B-404F-436EF0A4BB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F8D0B-B790-FCF8-0B94-D3BE5C5F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2023-08-20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FC112-DD04-40DA-2ACF-8BB4C8523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475BA-E6D5-1C2B-CB59-6FA197E4D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863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2023-08-20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722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2023-08-20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217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2023-08-20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384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2023-08-20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403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2023-08-20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71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2023-08-20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78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2023-08-20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10755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44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2023-08-20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506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1919D4-771A-E201-15F2-9BA46D982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512590-D5DE-2176-F8CA-E0E97B7134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41F25-B3F2-1410-439B-522A127F7F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2023-08-20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B06BB-2A36-D6D2-A47E-0B536ADC78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F559D-DE4D-1883-3CF7-DF15AAE84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473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person holding a jar of food&#10;&#10;Description automatically generated">
            <a:extLst>
              <a:ext uri="{FF2B5EF4-FFF2-40B4-BE49-F238E27FC236}">
                <a16:creationId xmlns:a16="http://schemas.microsoft.com/office/drawing/2014/main" id="{193C3A0D-B915-B159-BBDF-568ABE12DF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03" b="1011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77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traffic lights and traffic signs in a city&#10;&#10;Description automatically generated">
            <a:extLst>
              <a:ext uri="{FF2B5EF4-FFF2-40B4-BE49-F238E27FC236}">
                <a16:creationId xmlns:a16="http://schemas.microsoft.com/office/drawing/2014/main" id="{70C6BC91-EABB-ADCF-57F8-3EECAB9C01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384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295DF884-CC33-ACC4-8276-54AE1EE0CB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" b="2345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878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5938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60A7B2-F616-E763-A6FE-A03C0A3D8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0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601201"/>
            <a:ext cx="3702134" cy="5791132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E295F1-EADA-4CF4-28BA-02D2EC292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8067" y="601201"/>
            <a:ext cx="4631773" cy="57911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3F16D3-26F3-7AEE-3992-27738E9A52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V="1">
            <a:off x="438066" y="429949"/>
            <a:ext cx="4631773" cy="1219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B63C643-AD2B-D020-CFF6-B594C35C1BA4}"/>
              </a:ext>
            </a:extLst>
          </p:cNvPr>
          <p:cNvSpPr txBox="1"/>
          <p:nvPr/>
        </p:nvSpPr>
        <p:spPr>
          <a:xfrm>
            <a:off x="438062" y="852067"/>
            <a:ext cx="46317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Qatar2022 | designsara.ir" panose="00000800000000000000" pitchFamily="2" charset="-78"/>
                <a:cs typeface="Qatar2022 | designsara.ir" panose="00000800000000000000" pitchFamily="2" charset="-78"/>
              </a:rPr>
              <a:t>Blink</a:t>
            </a:r>
            <a:endParaRPr lang="en-US" sz="5400" b="1" dirty="0">
              <a:ln>
                <a:solidFill>
                  <a:schemeClr val="tx1"/>
                </a:solidFill>
              </a:ln>
              <a:solidFill>
                <a:schemeClr val="accent3">
                  <a:lumMod val="60000"/>
                  <a:lumOff val="40000"/>
                </a:schemeClr>
              </a:solidFill>
              <a:latin typeface="Qatar2022 | designsara.ir" panose="00000800000000000000" pitchFamily="2" charset="-78"/>
              <a:cs typeface="Qatar2022 | designsara.ir" panose="00000800000000000000" pitchFamily="2" charset="-78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93EBA3-0F56-D1B2-2911-A07F86F2E0AD}"/>
              </a:ext>
            </a:extLst>
          </p:cNvPr>
          <p:cNvSpPr txBox="1"/>
          <p:nvPr/>
        </p:nvSpPr>
        <p:spPr>
          <a:xfrm>
            <a:off x="567305" y="3732387"/>
            <a:ext cx="43732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Empowering</a:t>
            </a:r>
            <a:b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Visually Impaired</a:t>
            </a:r>
            <a:b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 See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CF1FF7-E6CB-277D-CBC6-54B9ACA8B922}"/>
              </a:ext>
            </a:extLst>
          </p:cNvPr>
          <p:cNvSpPr txBox="1"/>
          <p:nvPr/>
        </p:nvSpPr>
        <p:spPr>
          <a:xfrm>
            <a:off x="438062" y="5774773"/>
            <a:ext cx="4631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lgerian" panose="04020705040A02060702" pitchFamily="82" charset="0"/>
              </a:rPr>
              <a:t>Hack the 6ix 2023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570BB29-ED64-7D97-F1FE-E47F640DBB9B}"/>
              </a:ext>
            </a:extLst>
          </p:cNvPr>
          <p:cNvGrpSpPr/>
          <p:nvPr/>
        </p:nvGrpSpPr>
        <p:grpSpPr>
          <a:xfrm>
            <a:off x="1286404" y="1327799"/>
            <a:ext cx="2983035" cy="2649931"/>
            <a:chOff x="382029" y="1366672"/>
            <a:chExt cx="2634766" cy="234055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25A51D6-21E2-2948-5CEC-522AE428B425}"/>
                </a:ext>
              </a:extLst>
            </p:cNvPr>
            <p:cNvGrpSpPr/>
            <p:nvPr/>
          </p:nvGrpSpPr>
          <p:grpSpPr>
            <a:xfrm>
              <a:off x="857296" y="1931657"/>
              <a:ext cx="1655313" cy="1210580"/>
              <a:chOff x="857296" y="1931657"/>
              <a:chExt cx="1655313" cy="1210580"/>
            </a:xfrm>
          </p:grpSpPr>
          <p:sp>
            <p:nvSpPr>
              <p:cNvPr id="23" name="Right Triangle 22">
                <a:extLst>
                  <a:ext uri="{FF2B5EF4-FFF2-40B4-BE49-F238E27FC236}">
                    <a16:creationId xmlns:a16="http://schemas.microsoft.com/office/drawing/2014/main" id="{7E205FE4-DAEA-43F5-C70C-D3A914BBAF68}"/>
                  </a:ext>
                </a:extLst>
              </p:cNvPr>
              <p:cNvSpPr/>
              <p:nvPr/>
            </p:nvSpPr>
            <p:spPr>
              <a:xfrm rot="13378061">
                <a:off x="2024572" y="2292930"/>
                <a:ext cx="488037" cy="488037"/>
              </a:xfrm>
              <a:prstGeom prst="rtTriangl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ight Triangle 23">
                <a:extLst>
                  <a:ext uri="{FF2B5EF4-FFF2-40B4-BE49-F238E27FC236}">
                    <a16:creationId xmlns:a16="http://schemas.microsoft.com/office/drawing/2014/main" id="{DD76CE41-A208-96E2-6499-C2394A959DAD}"/>
                  </a:ext>
                </a:extLst>
              </p:cNvPr>
              <p:cNvSpPr/>
              <p:nvPr/>
            </p:nvSpPr>
            <p:spPr>
              <a:xfrm rot="2705578">
                <a:off x="857296" y="2292929"/>
                <a:ext cx="488037" cy="488037"/>
              </a:xfrm>
              <a:prstGeom prst="rtTriangl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0EE1942D-E11C-1B86-738E-39467B14A0E4}"/>
                  </a:ext>
                </a:extLst>
              </p:cNvPr>
              <p:cNvSpPr/>
              <p:nvPr/>
            </p:nvSpPr>
            <p:spPr>
              <a:xfrm>
                <a:off x="1079771" y="1931657"/>
                <a:ext cx="1210580" cy="1210580"/>
              </a:xfrm>
              <a:prstGeom prst="ellips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2" name="Picture 21" descr="A green eye with a blue planet in it">
              <a:extLst>
                <a:ext uri="{FF2B5EF4-FFF2-40B4-BE49-F238E27FC236}">
                  <a16:creationId xmlns:a16="http://schemas.microsoft.com/office/drawing/2014/main" id="{C12EBD48-D197-D168-BC20-C8EC425E1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029" y="1366672"/>
              <a:ext cx="2634766" cy="23405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508588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B10E86-6469-75C8-1B74-7204AABFE304}"/>
              </a:ext>
            </a:extLst>
          </p:cNvPr>
          <p:cNvGrpSpPr/>
          <p:nvPr/>
        </p:nvGrpSpPr>
        <p:grpSpPr>
          <a:xfrm>
            <a:off x="2510788" y="945442"/>
            <a:ext cx="8094564" cy="6112064"/>
            <a:chOff x="2835797" y="-381965"/>
            <a:chExt cx="11111697" cy="7604568"/>
          </a:xfrm>
        </p:grpSpPr>
        <p:graphicFrame>
          <p:nvGraphicFramePr>
            <p:cNvPr id="25" name="Diagram 24">
              <a:extLst>
                <a:ext uri="{FF2B5EF4-FFF2-40B4-BE49-F238E27FC236}">
                  <a16:creationId xmlns:a16="http://schemas.microsoft.com/office/drawing/2014/main" id="{9720A78C-5B1B-E933-0EBA-88F58B0D2AE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55661928"/>
                </p:ext>
              </p:extLst>
            </p:nvPr>
          </p:nvGraphicFramePr>
          <p:xfrm>
            <a:off x="2835797" y="-381965"/>
            <a:ext cx="11111697" cy="760456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F0C9575-27E2-9624-22ED-3947C2197931}"/>
                </a:ext>
              </a:extLst>
            </p:cNvPr>
            <p:cNvGrpSpPr/>
            <p:nvPr/>
          </p:nvGrpSpPr>
          <p:grpSpPr>
            <a:xfrm>
              <a:off x="5419987" y="1125116"/>
              <a:ext cx="6452306" cy="4906478"/>
              <a:chOff x="5419987" y="1125116"/>
              <a:chExt cx="6452306" cy="490647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817783D-203C-A996-404C-C5E95D2E20A2}"/>
                  </a:ext>
                </a:extLst>
              </p:cNvPr>
              <p:cNvSpPr txBox="1"/>
              <p:nvPr/>
            </p:nvSpPr>
            <p:spPr>
              <a:xfrm>
                <a:off x="5464338" y="3810586"/>
                <a:ext cx="3246134" cy="2221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7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haroni" panose="02010803020104030203" pitchFamily="2" charset="-79"/>
                    <a:cs typeface="Aharoni" panose="02010803020104030203" pitchFamily="2" charset="-79"/>
                  </a:rPr>
                  <a:t>Analyze</a:t>
                </a:r>
                <a:br>
                  <a:rPr kumimoji="0" lang="en-US" sz="27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haroni" panose="02010803020104030203" pitchFamily="2" charset="-79"/>
                    <a:cs typeface="Aharoni" panose="02010803020104030203" pitchFamily="2" charset="-79"/>
                  </a:rPr>
                </a:br>
                <a:r>
                  <a:rPr kumimoji="0" lang="en-US" sz="27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haroni" panose="02010803020104030203" pitchFamily="2" charset="-79"/>
                    <a:cs typeface="Aharoni" panose="02010803020104030203" pitchFamily="2" charset="-79"/>
                  </a:rPr>
                  <a:t>Text inside</a:t>
                </a:r>
                <a:br>
                  <a:rPr kumimoji="0" lang="en-US" sz="27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haroni" panose="02010803020104030203" pitchFamily="2" charset="-79"/>
                    <a:cs typeface="Aharoni" panose="02010803020104030203" pitchFamily="2" charset="-79"/>
                  </a:rPr>
                </a:br>
                <a:r>
                  <a:rPr kumimoji="0" lang="en-US" sz="27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haroni" panose="02010803020104030203" pitchFamily="2" charset="-79"/>
                    <a:cs typeface="Aharoni" panose="02010803020104030203" pitchFamily="2" charset="-79"/>
                  </a:rPr>
                  <a:t>Images</a:t>
                </a:r>
                <a:endParaRPr kumimoji="0" lang="en-US" sz="2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endParaRPr>
              </a:p>
              <a:p>
                <a:endParaRPr lang="en-US" sz="2750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A9C9C56-2D7E-D261-1AFF-71F5CC89A153}"/>
                  </a:ext>
                </a:extLst>
              </p:cNvPr>
              <p:cNvSpPr txBox="1"/>
              <p:nvPr/>
            </p:nvSpPr>
            <p:spPr>
              <a:xfrm>
                <a:off x="8638216" y="4051198"/>
                <a:ext cx="3152795" cy="1723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l">
                  <a:buClrTx/>
                  <a:buSzTx/>
                  <a:buFontTx/>
                  <a:buNone/>
                </a:pPr>
                <a:r>
                  <a:rPr lang="en-US" sz="2800" dirty="0">
                    <a:solidFill>
                      <a:schemeClr val="bg1"/>
                    </a:solidFill>
                    <a:latin typeface="Aharoni" panose="02010803020104030203" pitchFamily="2" charset="-79"/>
                    <a:ea typeface="+mn-ea"/>
                    <a:cs typeface="Aharoni" panose="02010803020104030203" pitchFamily="2" charset="-79"/>
                  </a:rPr>
                  <a:t>See the World with AI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FBB5E7A-B089-67A3-59B2-9C39C3C451EA}"/>
                  </a:ext>
                </a:extLst>
              </p:cNvPr>
              <p:cNvSpPr txBox="1"/>
              <p:nvPr/>
            </p:nvSpPr>
            <p:spPr>
              <a:xfrm>
                <a:off x="8719498" y="1125116"/>
                <a:ext cx="3152795" cy="1723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haroni" panose="02010803020104030203" pitchFamily="2" charset="-79"/>
                    <a:ea typeface="+mn-ea"/>
                    <a:cs typeface="Aharoni" panose="02010803020104030203" pitchFamily="2" charset="-79"/>
                  </a:rPr>
                  <a:t>Ask</a:t>
                </a:r>
                <a:b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haroni" panose="02010803020104030203" pitchFamily="2" charset="-79"/>
                    <a:ea typeface="+mn-ea"/>
                    <a:cs typeface="Aharoni" panose="02010803020104030203" pitchFamily="2" charset="-79"/>
                  </a:rPr>
                </a:b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haroni" panose="02010803020104030203" pitchFamily="2" charset="-79"/>
                    <a:ea typeface="+mn-ea"/>
                    <a:cs typeface="Aharoni" panose="02010803020104030203" pitchFamily="2" charset="-79"/>
                  </a:rPr>
                  <a:t>Follow-up Questions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0B1D39-0D4C-FA0C-45E5-A804A1C6930F}"/>
                  </a:ext>
                </a:extLst>
              </p:cNvPr>
              <p:cNvSpPr txBox="1"/>
              <p:nvPr/>
            </p:nvSpPr>
            <p:spPr>
              <a:xfrm>
                <a:off x="5419987" y="1354127"/>
                <a:ext cx="3152795" cy="1550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l"/>
                <a:r>
                  <a:rPr lang="en-US" sz="2500" i="0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Describe</a:t>
                </a:r>
                <a:br>
                  <a:rPr lang="en-US" sz="2500" i="0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</a:br>
                <a:r>
                  <a:rPr lang="en-US" sz="2500" i="0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Your Surrounding</a:t>
                </a:r>
                <a:endParaRPr lang="en-US" sz="2500" dirty="0">
                  <a:solidFill>
                    <a:schemeClr val="bg1"/>
                  </a:solidFill>
                  <a:latin typeface="Aharoni" panose="02010803020104030203" pitchFamily="2" charset="-79"/>
                  <a:ea typeface="+mn-ea"/>
                  <a:cs typeface="Aharoni" panose="02010803020104030203" pitchFamily="2" charset="-79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D5827E5-B0D6-995A-88E7-552FA94ED7D1}"/>
              </a:ext>
            </a:extLst>
          </p:cNvPr>
          <p:cNvSpPr txBox="1"/>
          <p:nvPr/>
        </p:nvSpPr>
        <p:spPr>
          <a:xfrm>
            <a:off x="4325457" y="1089317"/>
            <a:ext cx="4631773" cy="1015663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5705851"/>
              </a:avLst>
            </a:prstTxWarp>
            <a:spAutoFit/>
          </a:bodyPr>
          <a:lstStyle/>
          <a:p>
            <a:pPr algn="ctr"/>
            <a:r>
              <a:rPr lang="en-US" sz="6600" b="1" spc="600" dirty="0">
                <a:ln>
                  <a:solidFill>
                    <a:srgbClr val="000000"/>
                  </a:solidFill>
                </a:ln>
                <a:solidFill>
                  <a:srgbClr val="00B050">
                    <a:lumMod val="60000"/>
                    <a:lumOff val="40000"/>
                  </a:srgbClr>
                </a:solidFill>
                <a:latin typeface="Qatar2022 | designsara.ir" panose="00000800000000000000" pitchFamily="2" charset="-78"/>
                <a:cs typeface="Qatar2022 | designsara.ir" panose="00000800000000000000" pitchFamily="2" charset="-78"/>
              </a:rPr>
              <a:t>Blink</a:t>
            </a:r>
            <a:endParaRPr lang="en-US" sz="6000" b="1" spc="600" dirty="0">
              <a:ln>
                <a:solidFill>
                  <a:srgbClr val="000000"/>
                </a:solidFill>
              </a:ln>
              <a:solidFill>
                <a:srgbClr val="00B050">
                  <a:lumMod val="60000"/>
                  <a:lumOff val="40000"/>
                </a:srgbClr>
              </a:solidFill>
              <a:latin typeface="Qatar2022 | designsara.ir" panose="00000800000000000000" pitchFamily="2" charset="-78"/>
              <a:cs typeface="Qatar2022 | designsara.ir" panose="00000800000000000000" pitchFamily="2" charset="-78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84BE107-1BE8-7643-A3D6-5E7205F514D6}"/>
              </a:ext>
            </a:extLst>
          </p:cNvPr>
          <p:cNvGrpSpPr/>
          <p:nvPr/>
        </p:nvGrpSpPr>
        <p:grpSpPr>
          <a:xfrm>
            <a:off x="5534240" y="3123935"/>
            <a:ext cx="2047660" cy="1848356"/>
            <a:chOff x="382029" y="1366672"/>
            <a:chExt cx="2634766" cy="234055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EA92D07-8282-7FCD-81E4-0187EEBCFD26}"/>
                </a:ext>
              </a:extLst>
            </p:cNvPr>
            <p:cNvGrpSpPr/>
            <p:nvPr/>
          </p:nvGrpSpPr>
          <p:grpSpPr>
            <a:xfrm>
              <a:off x="857296" y="1931657"/>
              <a:ext cx="1655313" cy="1210580"/>
              <a:chOff x="857296" y="1931657"/>
              <a:chExt cx="1655313" cy="1210580"/>
            </a:xfrm>
          </p:grpSpPr>
          <p:sp>
            <p:nvSpPr>
              <p:cNvPr id="16" name="Right Triangle 15">
                <a:extLst>
                  <a:ext uri="{FF2B5EF4-FFF2-40B4-BE49-F238E27FC236}">
                    <a16:creationId xmlns:a16="http://schemas.microsoft.com/office/drawing/2014/main" id="{E2DB4441-551C-60F1-BAA4-E08F77C36223}"/>
                  </a:ext>
                </a:extLst>
              </p:cNvPr>
              <p:cNvSpPr/>
              <p:nvPr/>
            </p:nvSpPr>
            <p:spPr>
              <a:xfrm rot="13378061">
                <a:off x="2024572" y="2292930"/>
                <a:ext cx="488037" cy="488037"/>
              </a:xfrm>
              <a:prstGeom prst="rtTriangl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D049CDA7-8DD9-5F37-003F-D65C2D3CA97A}"/>
                  </a:ext>
                </a:extLst>
              </p:cNvPr>
              <p:cNvSpPr/>
              <p:nvPr/>
            </p:nvSpPr>
            <p:spPr>
              <a:xfrm rot="2705578">
                <a:off x="857296" y="2292929"/>
                <a:ext cx="488037" cy="488037"/>
              </a:xfrm>
              <a:prstGeom prst="rtTriangl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0DF218B-325F-40B7-60EF-42BD11643A51}"/>
                  </a:ext>
                </a:extLst>
              </p:cNvPr>
              <p:cNvSpPr/>
              <p:nvPr/>
            </p:nvSpPr>
            <p:spPr>
              <a:xfrm>
                <a:off x="1079771" y="1931657"/>
                <a:ext cx="1210580" cy="1210580"/>
              </a:xfrm>
              <a:prstGeom prst="ellips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" name="Picture 3" descr="A green eye with a blue planet in it">
              <a:extLst>
                <a:ext uri="{FF2B5EF4-FFF2-40B4-BE49-F238E27FC236}">
                  <a16:creationId xmlns:a16="http://schemas.microsoft.com/office/drawing/2014/main" id="{DAB99207-A298-4BEA-311A-0A7A14637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029" y="1366672"/>
              <a:ext cx="2634766" cy="23405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9209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8AE7B5C-B19D-2FC6-1B53-50ADDEE7B8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0261419"/>
              </p:ext>
            </p:extLst>
          </p:nvPr>
        </p:nvGraphicFramePr>
        <p:xfrm>
          <a:off x="428263" y="243068"/>
          <a:ext cx="12315463" cy="6295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0307950-CB26-7518-29D5-98EBC6FDF95F}"/>
              </a:ext>
            </a:extLst>
          </p:cNvPr>
          <p:cNvSpPr txBox="1"/>
          <p:nvPr/>
        </p:nvSpPr>
        <p:spPr>
          <a:xfrm>
            <a:off x="4270107" y="2852317"/>
            <a:ext cx="4631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n>
                  <a:solidFill>
                    <a:srgbClr val="000000"/>
                  </a:solidFill>
                </a:ln>
                <a:solidFill>
                  <a:srgbClr val="00B050">
                    <a:lumMod val="60000"/>
                    <a:lumOff val="40000"/>
                  </a:srgbClr>
                </a:solidFill>
                <a:latin typeface="Qatar2022 | designsara.ir" panose="00000800000000000000" pitchFamily="2" charset="-78"/>
                <a:cs typeface="Qatar2022 | designsara.ir" panose="00000800000000000000" pitchFamily="2" charset="-78"/>
              </a:rPr>
              <a:t>Blink</a:t>
            </a:r>
            <a:endParaRPr lang="en-US" sz="4800" b="1" dirty="0">
              <a:ln>
                <a:solidFill>
                  <a:srgbClr val="000000"/>
                </a:solidFill>
              </a:ln>
              <a:solidFill>
                <a:srgbClr val="00B050">
                  <a:lumMod val="60000"/>
                  <a:lumOff val="40000"/>
                </a:srgbClr>
              </a:solidFill>
              <a:latin typeface="Qatar2022 | designsara.ir" panose="00000800000000000000" pitchFamily="2" charset="-78"/>
              <a:cs typeface="Qatar2022 | designsara.ir" panose="00000800000000000000" pitchFamily="2" charset="-78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4C955B5-17A2-0BBD-96EA-C8F66F0CCE9E}"/>
              </a:ext>
            </a:extLst>
          </p:cNvPr>
          <p:cNvGrpSpPr/>
          <p:nvPr/>
        </p:nvGrpSpPr>
        <p:grpSpPr>
          <a:xfrm>
            <a:off x="10703866" y="-162190"/>
            <a:ext cx="1488134" cy="1343290"/>
            <a:chOff x="382029" y="1366672"/>
            <a:chExt cx="2634766" cy="23405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E7EE438-C904-57A9-906A-91B75871905C}"/>
                </a:ext>
              </a:extLst>
            </p:cNvPr>
            <p:cNvGrpSpPr/>
            <p:nvPr/>
          </p:nvGrpSpPr>
          <p:grpSpPr>
            <a:xfrm>
              <a:off x="857296" y="1931657"/>
              <a:ext cx="1655313" cy="1210580"/>
              <a:chOff x="857296" y="1931657"/>
              <a:chExt cx="1655313" cy="1210580"/>
            </a:xfrm>
          </p:grpSpPr>
          <p:sp>
            <p:nvSpPr>
              <p:cNvPr id="11" name="Right Triangle 10">
                <a:extLst>
                  <a:ext uri="{FF2B5EF4-FFF2-40B4-BE49-F238E27FC236}">
                    <a16:creationId xmlns:a16="http://schemas.microsoft.com/office/drawing/2014/main" id="{9F2ED992-A088-31F6-0676-91E30BECCD60}"/>
                  </a:ext>
                </a:extLst>
              </p:cNvPr>
              <p:cNvSpPr/>
              <p:nvPr/>
            </p:nvSpPr>
            <p:spPr>
              <a:xfrm rot="13378061">
                <a:off x="2024572" y="2292930"/>
                <a:ext cx="488037" cy="488037"/>
              </a:xfrm>
              <a:prstGeom prst="rtTriangl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ight Triangle 11">
                <a:extLst>
                  <a:ext uri="{FF2B5EF4-FFF2-40B4-BE49-F238E27FC236}">
                    <a16:creationId xmlns:a16="http://schemas.microsoft.com/office/drawing/2014/main" id="{AC5C1624-1213-1CDF-D20C-619BBC151C50}"/>
                  </a:ext>
                </a:extLst>
              </p:cNvPr>
              <p:cNvSpPr/>
              <p:nvPr/>
            </p:nvSpPr>
            <p:spPr>
              <a:xfrm rot="2705578">
                <a:off x="857296" y="2292929"/>
                <a:ext cx="488037" cy="488037"/>
              </a:xfrm>
              <a:prstGeom prst="rtTriangl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4985049-2B62-87E3-8A73-9463DE3B82AB}"/>
                  </a:ext>
                </a:extLst>
              </p:cNvPr>
              <p:cNvSpPr/>
              <p:nvPr/>
            </p:nvSpPr>
            <p:spPr>
              <a:xfrm>
                <a:off x="1079771" y="1931657"/>
                <a:ext cx="1210580" cy="1210580"/>
              </a:xfrm>
              <a:prstGeom prst="ellips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" name="Picture 9" descr="A green eye with a blue planet in it">
              <a:extLst>
                <a:ext uri="{FF2B5EF4-FFF2-40B4-BE49-F238E27FC236}">
                  <a16:creationId xmlns:a16="http://schemas.microsoft.com/office/drawing/2014/main" id="{55A1A9CD-409D-D9D5-C5CD-907A70344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029" y="1366672"/>
              <a:ext cx="2634766" cy="23405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0514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5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1B317E4-B044-E056-5FE7-9BBBBFCC9D13}"/>
              </a:ext>
            </a:extLst>
          </p:cNvPr>
          <p:cNvGrpSpPr/>
          <p:nvPr/>
        </p:nvGrpSpPr>
        <p:grpSpPr>
          <a:xfrm>
            <a:off x="3514549" y="933712"/>
            <a:ext cx="5336234" cy="4816844"/>
            <a:chOff x="382029" y="1366672"/>
            <a:chExt cx="2634766" cy="234055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0935ED5-DB10-407B-8A45-0EB1CB33B280}"/>
                </a:ext>
              </a:extLst>
            </p:cNvPr>
            <p:cNvGrpSpPr/>
            <p:nvPr/>
          </p:nvGrpSpPr>
          <p:grpSpPr>
            <a:xfrm>
              <a:off x="857296" y="1931657"/>
              <a:ext cx="1655313" cy="1210580"/>
              <a:chOff x="857296" y="1931657"/>
              <a:chExt cx="1655313" cy="1210580"/>
            </a:xfrm>
          </p:grpSpPr>
          <p:sp>
            <p:nvSpPr>
              <p:cNvPr id="6" name="Right Triangle 5">
                <a:extLst>
                  <a:ext uri="{FF2B5EF4-FFF2-40B4-BE49-F238E27FC236}">
                    <a16:creationId xmlns:a16="http://schemas.microsoft.com/office/drawing/2014/main" id="{D734EAC5-5D0B-A4A7-B1D1-0872534EB1F6}"/>
                  </a:ext>
                </a:extLst>
              </p:cNvPr>
              <p:cNvSpPr/>
              <p:nvPr/>
            </p:nvSpPr>
            <p:spPr>
              <a:xfrm rot="13378061">
                <a:off x="2024572" y="2292930"/>
                <a:ext cx="488037" cy="488037"/>
              </a:xfrm>
              <a:prstGeom prst="rtTriangl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ight Triangle 6">
                <a:extLst>
                  <a:ext uri="{FF2B5EF4-FFF2-40B4-BE49-F238E27FC236}">
                    <a16:creationId xmlns:a16="http://schemas.microsoft.com/office/drawing/2014/main" id="{695F2806-889A-8C27-7038-CB3F850F7B06}"/>
                  </a:ext>
                </a:extLst>
              </p:cNvPr>
              <p:cNvSpPr/>
              <p:nvPr/>
            </p:nvSpPr>
            <p:spPr>
              <a:xfrm rot="2705578">
                <a:off x="857296" y="2292929"/>
                <a:ext cx="488037" cy="488037"/>
              </a:xfrm>
              <a:prstGeom prst="rtTriangl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8F8FCF3-DA3A-AF65-11E3-C68250A46A03}"/>
                  </a:ext>
                </a:extLst>
              </p:cNvPr>
              <p:cNvSpPr/>
              <p:nvPr/>
            </p:nvSpPr>
            <p:spPr>
              <a:xfrm>
                <a:off x="1079771" y="1931657"/>
                <a:ext cx="1210580" cy="1210580"/>
              </a:xfrm>
              <a:prstGeom prst="ellips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" name="Picture 4" descr="A green eye with a blue planet in it">
              <a:extLst>
                <a:ext uri="{FF2B5EF4-FFF2-40B4-BE49-F238E27FC236}">
                  <a16:creationId xmlns:a16="http://schemas.microsoft.com/office/drawing/2014/main" id="{A83AE2B9-A204-B883-E357-0D2503636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029" y="1366672"/>
              <a:ext cx="2634766" cy="2340552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9FDCEAB-D67A-4B26-9BE5-4FE098D31181}"/>
              </a:ext>
            </a:extLst>
          </p:cNvPr>
          <p:cNvSpPr txBox="1"/>
          <p:nvPr/>
        </p:nvSpPr>
        <p:spPr>
          <a:xfrm>
            <a:off x="3358611" y="1818640"/>
            <a:ext cx="55168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Qatar2022 | designsara.ir" panose="00000800000000000000" pitchFamily="2" charset="-78"/>
                <a:cs typeface="Qatar2022 | designsara.ir" panose="00000800000000000000" pitchFamily="2" charset="-78"/>
              </a:rPr>
              <a:t>App</a:t>
            </a:r>
          </a:p>
          <a:p>
            <a:pPr algn="ctr"/>
            <a:r>
              <a:rPr lang="en-US" sz="9600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Qatar2022 | designsara.ir" panose="00000800000000000000" pitchFamily="2" charset="-78"/>
                <a:cs typeface="Qatar2022 | designsara.ir" panose="00000800000000000000" pitchFamily="2" charset="-78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780805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 panose="020B0502020104020203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60A7B2-F616-E763-A6FE-A03C0A3D8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0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 panose="020B0502020104020203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601201"/>
            <a:ext cx="3702134" cy="5791132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 panose="020B0502020104020203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E295F1-EADA-4CF4-28BA-02D2EC292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8067" y="601201"/>
            <a:ext cx="4631773" cy="57911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3F16D3-26F3-7AEE-3992-27738E9A52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V="1">
            <a:off x="438066" y="429949"/>
            <a:ext cx="4631773" cy="1219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B63C643-AD2B-D020-CFF6-B594C35C1BA4}"/>
              </a:ext>
            </a:extLst>
          </p:cNvPr>
          <p:cNvSpPr txBox="1"/>
          <p:nvPr/>
        </p:nvSpPr>
        <p:spPr>
          <a:xfrm>
            <a:off x="438062" y="852067"/>
            <a:ext cx="46317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00B050">
                    <a:lumMod val="60000"/>
                    <a:lumOff val="40000"/>
                  </a:srgbClr>
                </a:solidFill>
                <a:effectLst/>
                <a:uLnTx/>
                <a:uFillTx/>
                <a:latin typeface="Qatar2022 | designsara.ir" panose="00000800000000000000" pitchFamily="2" charset="-78"/>
                <a:ea typeface="+mn-ea"/>
                <a:cs typeface="Qatar2022 | designsara.ir" panose="00000800000000000000" pitchFamily="2" charset="-78"/>
              </a:rPr>
              <a:t>Blink</a:t>
            </a:r>
            <a:endParaRPr kumimoji="0" lang="en-US" sz="5400" b="1" i="0" u="none" strike="noStrike" kern="1200" cap="none" spc="0" normalizeH="0" baseline="0" noProof="0" dirty="0">
              <a:ln>
                <a:solidFill>
                  <a:srgbClr val="000000"/>
                </a:solidFill>
              </a:ln>
              <a:solidFill>
                <a:srgbClr val="00B050">
                  <a:lumMod val="60000"/>
                  <a:lumOff val="40000"/>
                </a:srgbClr>
              </a:solidFill>
              <a:effectLst/>
              <a:uLnTx/>
              <a:uFillTx/>
              <a:latin typeface="Qatar2022 | designsara.ir" panose="00000800000000000000" pitchFamily="2" charset="-78"/>
              <a:ea typeface="+mn-ea"/>
              <a:cs typeface="Qatar2022 | designsara.ir" panose="00000800000000000000" pitchFamily="2" charset="-78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93EBA3-0F56-D1B2-2911-A07F86F2E0AD}"/>
              </a:ext>
            </a:extLst>
          </p:cNvPr>
          <p:cNvSpPr txBox="1"/>
          <p:nvPr/>
        </p:nvSpPr>
        <p:spPr>
          <a:xfrm>
            <a:off x="761613" y="3931485"/>
            <a:ext cx="31820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B050">
                    <a:lumMod val="40000"/>
                    <a:lumOff val="60000"/>
                  </a:srgbClr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THANK </a:t>
            </a:r>
            <a:r>
              <a:rPr lang="en-US" sz="4800" dirty="0">
                <a:solidFill>
                  <a:srgbClr val="00B050">
                    <a:lumMod val="40000"/>
                    <a:lumOff val="60000"/>
                  </a:srgb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B050">
                  <a:lumMod val="40000"/>
                  <a:lumOff val="60000"/>
                </a:srgbClr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CF1FF7-E6CB-277D-CBC6-54B9ACA8B922}"/>
              </a:ext>
            </a:extLst>
          </p:cNvPr>
          <p:cNvSpPr txBox="1"/>
          <p:nvPr/>
        </p:nvSpPr>
        <p:spPr>
          <a:xfrm>
            <a:off x="438062" y="5774773"/>
            <a:ext cx="4631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00B050">
                    <a:lumMod val="20000"/>
                    <a:lumOff val="80000"/>
                  </a:srgbClr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Hack the 6ix 2023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4F731FA-B34D-B5DB-2D05-E758289BF6E5}"/>
              </a:ext>
            </a:extLst>
          </p:cNvPr>
          <p:cNvGrpSpPr/>
          <p:nvPr/>
        </p:nvGrpSpPr>
        <p:grpSpPr>
          <a:xfrm>
            <a:off x="1273782" y="1444439"/>
            <a:ext cx="2993405" cy="2702049"/>
            <a:chOff x="382029" y="1366672"/>
            <a:chExt cx="2634766" cy="234055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26D09E4-2650-1A9C-A9DE-8DDFF82B9FEE}"/>
                </a:ext>
              </a:extLst>
            </p:cNvPr>
            <p:cNvGrpSpPr/>
            <p:nvPr/>
          </p:nvGrpSpPr>
          <p:grpSpPr>
            <a:xfrm>
              <a:off x="857296" y="1931657"/>
              <a:ext cx="1655313" cy="1210580"/>
              <a:chOff x="857296" y="1931657"/>
              <a:chExt cx="1655313" cy="1210580"/>
            </a:xfrm>
          </p:grpSpPr>
          <p:sp>
            <p:nvSpPr>
              <p:cNvPr id="5" name="Right Triangle 4">
                <a:extLst>
                  <a:ext uri="{FF2B5EF4-FFF2-40B4-BE49-F238E27FC236}">
                    <a16:creationId xmlns:a16="http://schemas.microsoft.com/office/drawing/2014/main" id="{E3D06DC2-5EFA-F32C-EC5E-334E3CA663CF}"/>
                  </a:ext>
                </a:extLst>
              </p:cNvPr>
              <p:cNvSpPr/>
              <p:nvPr/>
            </p:nvSpPr>
            <p:spPr>
              <a:xfrm rot="13378061">
                <a:off x="2024572" y="2292930"/>
                <a:ext cx="488037" cy="488037"/>
              </a:xfrm>
              <a:prstGeom prst="rtTriangl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ight Triangle 5">
                <a:extLst>
                  <a:ext uri="{FF2B5EF4-FFF2-40B4-BE49-F238E27FC236}">
                    <a16:creationId xmlns:a16="http://schemas.microsoft.com/office/drawing/2014/main" id="{8160B164-AFDB-9897-771E-09EC2A8BC57D}"/>
                  </a:ext>
                </a:extLst>
              </p:cNvPr>
              <p:cNvSpPr/>
              <p:nvPr/>
            </p:nvSpPr>
            <p:spPr>
              <a:xfrm rot="2705578">
                <a:off x="857296" y="2292929"/>
                <a:ext cx="488037" cy="488037"/>
              </a:xfrm>
              <a:prstGeom prst="rtTriangl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6D9102F-5A11-42F0-EC4D-C85C6F1CBDCB}"/>
                  </a:ext>
                </a:extLst>
              </p:cNvPr>
              <p:cNvSpPr/>
              <p:nvPr/>
            </p:nvSpPr>
            <p:spPr>
              <a:xfrm>
                <a:off x="1079771" y="1931657"/>
                <a:ext cx="1210580" cy="1210580"/>
              </a:xfrm>
              <a:prstGeom prst="ellips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" name="Picture 3" descr="A green eye with a blue planet in it">
              <a:extLst>
                <a:ext uri="{FF2B5EF4-FFF2-40B4-BE49-F238E27FC236}">
                  <a16:creationId xmlns:a16="http://schemas.microsoft.com/office/drawing/2014/main" id="{296DAE75-10E5-6F1D-CA76-BF1C338AA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029" y="1366672"/>
              <a:ext cx="2634766" cy="23405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73720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ividendVTI">
  <a:themeElements>
    <a:clrScheme name="Custom 3">
      <a:dk1>
        <a:srgbClr val="000000"/>
      </a:dk1>
      <a:lt1>
        <a:sysClr val="window" lastClr="FFFFFF"/>
      </a:lt1>
      <a:dk2>
        <a:srgbClr val="000000"/>
      </a:dk2>
      <a:lt2>
        <a:srgbClr val="EBEBEB"/>
      </a:lt2>
      <a:accent1>
        <a:srgbClr val="ED8428"/>
      </a:accent1>
      <a:accent2>
        <a:srgbClr val="E6C46D"/>
      </a:accent2>
      <a:accent3>
        <a:srgbClr val="00B050"/>
      </a:accent3>
      <a:accent4>
        <a:srgbClr val="00B050"/>
      </a:accent4>
      <a:accent5>
        <a:srgbClr val="A9C37C"/>
      </a:accent5>
      <a:accent6>
        <a:srgbClr val="00B050"/>
      </a:accent6>
      <a:hlink>
        <a:srgbClr val="828282"/>
      </a:hlink>
      <a:folHlink>
        <a:srgbClr val="A5A5A5"/>
      </a:folHlink>
    </a:clrScheme>
    <a:fontScheme name="Dividend">
      <a:majorFont>
        <a:latin typeface="Univers Condensed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Univers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TornVTI">
  <a:themeElements>
    <a:clrScheme name="Custom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FFFFFF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</TotalTime>
  <Words>48</Words>
  <Application>Microsoft Office PowerPoint</Application>
  <PresentationFormat>Widescreen</PresentationFormat>
  <Paragraphs>18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23" baseType="lpstr">
      <vt:lpstr>Arial Nova Cond</vt:lpstr>
      <vt:lpstr>Calibri</vt:lpstr>
      <vt:lpstr>Aharoni</vt:lpstr>
      <vt:lpstr>Calibri Light</vt:lpstr>
      <vt:lpstr>Univers Condensed</vt:lpstr>
      <vt:lpstr>Impact</vt:lpstr>
      <vt:lpstr>Univers</vt:lpstr>
      <vt:lpstr>Arial</vt:lpstr>
      <vt:lpstr>Qatar2022 | designsara.ir</vt:lpstr>
      <vt:lpstr>Algerian</vt:lpstr>
      <vt:lpstr>Wingdings 2</vt:lpstr>
      <vt:lpstr>DividendVTI</vt:lpstr>
      <vt:lpstr>TornVTI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Adibvafa Fallahpour</dc:creator>
  <cp:lastModifiedBy>Adibvafa Fallahpour</cp:lastModifiedBy>
  <cp:revision>4</cp:revision>
  <dcterms:created xsi:type="dcterms:W3CDTF">2023-04-04T23:53:40Z</dcterms:created>
  <dcterms:modified xsi:type="dcterms:W3CDTF">2023-08-20T15:08:22Z</dcterms:modified>
</cp:coreProperties>
</file>